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A315B-D999-43DD-A0F2-0507E2039BC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4CD0806C-B2D4-43EC-9EC4-2EA336C72F07}">
      <dgm:prSet/>
      <dgm:spPr/>
      <dgm:t>
        <a:bodyPr/>
        <a:lstStyle/>
        <a:p>
          <a:endParaRPr lang="en-US"/>
        </a:p>
      </dgm:t>
    </dgm:pt>
    <dgm:pt modelId="{B7B2E3D8-44C5-45F1-938C-994486905570}" type="parTrans" cxnId="{BCE31785-B855-41F8-9210-6ACD53DE4D0D}">
      <dgm:prSet/>
      <dgm:spPr/>
      <dgm:t>
        <a:bodyPr/>
        <a:lstStyle/>
        <a:p>
          <a:endParaRPr lang="en-US"/>
        </a:p>
      </dgm:t>
    </dgm:pt>
    <dgm:pt modelId="{ABA2393A-1113-40D4-A823-90DAE01FA3E0}" type="sibTrans" cxnId="{BCE31785-B855-41F8-9210-6ACD53DE4D0D}">
      <dgm:prSet/>
      <dgm:spPr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DC5AC5-1E9B-47CA-8A5D-8C57637D2654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FE853C77-642E-46C3-81CA-74CBC7D7B3C3}" type="parTrans" cxnId="{23AD7968-D9BC-4C4F-A5BA-2D9B2B2F0A3C}">
      <dgm:prSet/>
      <dgm:spPr/>
      <dgm:t>
        <a:bodyPr/>
        <a:lstStyle/>
        <a:p>
          <a:endParaRPr lang="en-US"/>
        </a:p>
      </dgm:t>
    </dgm:pt>
    <dgm:pt modelId="{A1B3FF2A-A85E-4C8B-A19B-BF3D2DAC40FC}" type="sibTrans" cxnId="{23AD7968-D9BC-4C4F-A5BA-2D9B2B2F0A3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3">
            <a:duotone>
              <a:schemeClr val="accent6">
                <a:hueOff val="-11397"/>
                <a:satOff val="529"/>
                <a:lumOff val="-2320"/>
                <a:alphaOff val="0"/>
                <a:shade val="20000"/>
                <a:satMod val="200000"/>
              </a:schemeClr>
              <a:schemeClr val="accent6">
                <a:hueOff val="-11397"/>
                <a:satOff val="529"/>
                <a:lumOff val="-232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45F8DCD7-8ABE-4C61-8737-3FFF9B7FFD51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0AD54EE3-A983-4582-B2E4-4B944A3060E6}" type="sibTrans" cxnId="{3CEEE32A-0A97-428F-B0FD-68362EB80720}">
      <dgm:prSet/>
      <dgm:spPr>
        <a:blipFill>
          <a:blip xmlns:r="http://schemas.openxmlformats.org/officeDocument/2006/relationships" r:embed="rId5">
            <a:duotone>
              <a:schemeClr val="accent6">
                <a:hueOff val="-7598"/>
                <a:satOff val="353"/>
                <a:lumOff val="-1547"/>
                <a:alphaOff val="0"/>
                <a:shade val="20000"/>
                <a:satMod val="200000"/>
              </a:schemeClr>
              <a:schemeClr val="accent6">
                <a:hueOff val="-7598"/>
                <a:satOff val="353"/>
                <a:lumOff val="-154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uitar"/>
        </a:ext>
      </dgm:extLst>
    </dgm:pt>
    <dgm:pt modelId="{B7AF2E91-43CC-4FD3-A009-38ECD287D536}" type="parTrans" cxnId="{3CEEE32A-0A97-428F-B0FD-68362EB80720}">
      <dgm:prSet/>
      <dgm:spPr/>
      <dgm:t>
        <a:bodyPr/>
        <a:lstStyle/>
        <a:p>
          <a:endParaRPr lang="en-US"/>
        </a:p>
      </dgm:t>
    </dgm:pt>
    <dgm:pt modelId="{AC2A0C05-847C-4981-AD5E-6F086A894910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D5612B5B-0B71-4610-8DC5-25AE2E8E21AD}" type="sibTrans" cxnId="{7733C0D2-99FE-4B0C-AD1D-8890BE8C63EF}">
      <dgm:prSet/>
      <dgm:spPr>
        <a:blipFill>
          <a:blip xmlns:r="http://schemas.openxmlformats.org/officeDocument/2006/relationships" r:embed="rId7">
            <a:duotone>
              <a:schemeClr val="accent6">
                <a:hueOff val="-3799"/>
                <a:satOff val="176"/>
                <a:lumOff val="-773"/>
                <a:alphaOff val="0"/>
                <a:shade val="20000"/>
                <a:satMod val="200000"/>
              </a:schemeClr>
              <a:schemeClr val="accent6">
                <a:hueOff val="-3799"/>
                <a:satOff val="176"/>
                <a:lumOff val="-77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5605F872-56C0-4DAB-A21A-AA3E4A3852D8}" type="parTrans" cxnId="{7733C0D2-99FE-4B0C-AD1D-8890BE8C63EF}">
      <dgm:prSet/>
      <dgm:spPr/>
      <dgm:t>
        <a:bodyPr/>
        <a:lstStyle/>
        <a:p>
          <a:endParaRPr lang="en-US"/>
        </a:p>
      </dgm:t>
    </dgm:pt>
    <dgm:pt modelId="{C4FA4B75-E775-447C-82B7-B1F92769EA24}" type="pres">
      <dgm:prSet presAssocID="{AC1A315B-D999-43DD-A0F2-0507E2039BC9}" presName="Name0" presStyleCnt="0">
        <dgm:presLayoutVars>
          <dgm:chMax val="7"/>
          <dgm:chPref val="7"/>
          <dgm:dir/>
        </dgm:presLayoutVars>
      </dgm:prSet>
      <dgm:spPr/>
    </dgm:pt>
    <dgm:pt modelId="{CD36D5B2-202E-487E-9603-00EC28086154}" type="pres">
      <dgm:prSet presAssocID="{AC1A315B-D999-43DD-A0F2-0507E2039BC9}" presName="Name1" presStyleCnt="0"/>
      <dgm:spPr/>
    </dgm:pt>
    <dgm:pt modelId="{E58A15AE-11E1-4A29-A74C-B912F5A2117A}" type="pres">
      <dgm:prSet presAssocID="{ABA2393A-1113-40D4-A823-90DAE01FA3E0}" presName="picture_1" presStyleCnt="0"/>
      <dgm:spPr/>
    </dgm:pt>
    <dgm:pt modelId="{7A6DF70C-8D79-4F01-B36B-CF0F2DA7A98F}" type="pres">
      <dgm:prSet presAssocID="{ABA2393A-1113-40D4-A823-90DAE01FA3E0}" presName="pictureRepeatNode" presStyleLbl="alignImgPlace1" presStyleIdx="0" presStyleCnt="4" custLinFactNeighborX="-4571" custLinFactNeighborY="1761"/>
      <dgm:spPr/>
    </dgm:pt>
    <dgm:pt modelId="{32549BE5-B955-49EB-A8CE-7302224E580F}" type="pres">
      <dgm:prSet presAssocID="{4CD0806C-B2D4-43EC-9EC4-2EA336C72F07}" presName="text_1" presStyleLbl="node1" presStyleIdx="0" presStyleCnt="0">
        <dgm:presLayoutVars>
          <dgm:bulletEnabled val="1"/>
        </dgm:presLayoutVars>
      </dgm:prSet>
      <dgm:spPr/>
    </dgm:pt>
    <dgm:pt modelId="{16CE854C-74E9-4782-A006-DF631E84721A}" type="pres">
      <dgm:prSet presAssocID="{D5612B5B-0B71-4610-8DC5-25AE2E8E21AD}" presName="picture_2" presStyleCnt="0"/>
      <dgm:spPr/>
    </dgm:pt>
    <dgm:pt modelId="{2F196A59-8670-4755-A44B-905A2F40E17A}" type="pres">
      <dgm:prSet presAssocID="{D5612B5B-0B71-4610-8DC5-25AE2E8E21AD}" presName="pictureRepeatNode" presStyleLbl="alignImgPlace1" presStyleIdx="1" presStyleCnt="4" custLinFactNeighborX="-29403" custLinFactNeighborY="5870"/>
      <dgm:spPr/>
    </dgm:pt>
    <dgm:pt modelId="{A8D15E2A-145F-4C79-ACDF-F3A17CEB0CA8}" type="pres">
      <dgm:prSet presAssocID="{AC2A0C05-847C-4981-AD5E-6F086A894910}" presName="line_2" presStyleLbl="parChTrans1D1" presStyleIdx="0" presStyleCnt="3" custFlipVert="1" custSzY="45720" custScaleX="53810" custLinFactY="31944" custLinFactNeighborX="-488" custLinFactNeighborY="100000"/>
      <dgm:spPr>
        <a:ln>
          <a:noFill/>
        </a:ln>
      </dgm:spPr>
    </dgm:pt>
    <dgm:pt modelId="{9AD922F6-8815-4B3F-9EF9-27C1CDFAD91A}" type="pres">
      <dgm:prSet presAssocID="{AC2A0C05-847C-4981-AD5E-6F086A894910}" presName="textparent_2" presStyleLbl="node1" presStyleIdx="0" presStyleCnt="0"/>
      <dgm:spPr/>
    </dgm:pt>
    <dgm:pt modelId="{B97C5F4D-5CCD-4F05-8062-D3D84AA5C21B}" type="pres">
      <dgm:prSet presAssocID="{AC2A0C05-847C-4981-AD5E-6F086A894910}" presName="text_2" presStyleLbl="revTx" presStyleIdx="0" presStyleCnt="3">
        <dgm:presLayoutVars>
          <dgm:bulletEnabled val="1"/>
        </dgm:presLayoutVars>
      </dgm:prSet>
      <dgm:spPr/>
    </dgm:pt>
    <dgm:pt modelId="{16B36520-4A91-4B76-9308-0744E548AB0B}" type="pres">
      <dgm:prSet presAssocID="{0AD54EE3-A983-4582-B2E4-4B944A3060E6}" presName="picture_3" presStyleCnt="0"/>
      <dgm:spPr/>
    </dgm:pt>
    <dgm:pt modelId="{FAC66E10-C902-4CFF-A924-5D33088D8176}" type="pres">
      <dgm:prSet presAssocID="{0AD54EE3-A983-4582-B2E4-4B944A3060E6}" presName="pictureRepeatNode" presStyleLbl="alignImgPlace1" presStyleIdx="2" presStyleCnt="4"/>
      <dgm:spPr/>
    </dgm:pt>
    <dgm:pt modelId="{EF0CF54C-A73B-40AD-984E-7D41A2B75362}" type="pres">
      <dgm:prSet presAssocID="{45F8DCD7-8ABE-4C61-8737-3FFF9B7FFD51}" presName="line_3" presStyleLbl="parChTrans1D1" presStyleIdx="1" presStyleCnt="3" custFlipVert="1" custSzY="13394" custScaleX="66589"/>
      <dgm:spPr>
        <a:ln>
          <a:noFill/>
        </a:ln>
      </dgm:spPr>
    </dgm:pt>
    <dgm:pt modelId="{4EEF6E41-30B4-485E-9E8D-337875DF4F30}" type="pres">
      <dgm:prSet presAssocID="{45F8DCD7-8ABE-4C61-8737-3FFF9B7FFD51}" presName="textparent_3" presStyleLbl="node1" presStyleIdx="0" presStyleCnt="0"/>
      <dgm:spPr/>
    </dgm:pt>
    <dgm:pt modelId="{836D6C25-92CB-476F-B24A-E8F7D16C5C52}" type="pres">
      <dgm:prSet presAssocID="{45F8DCD7-8ABE-4C61-8737-3FFF9B7FFD51}" presName="text_3" presStyleLbl="revTx" presStyleIdx="1" presStyleCnt="3" custLinFactNeighborY="3266">
        <dgm:presLayoutVars>
          <dgm:bulletEnabled val="1"/>
        </dgm:presLayoutVars>
      </dgm:prSet>
      <dgm:spPr/>
    </dgm:pt>
    <dgm:pt modelId="{647C9C3D-36B6-4D1D-AB0D-231947CE5A77}" type="pres">
      <dgm:prSet presAssocID="{A1B3FF2A-A85E-4C8B-A19B-BF3D2DAC40FC}" presName="picture_4" presStyleCnt="0"/>
      <dgm:spPr/>
    </dgm:pt>
    <dgm:pt modelId="{32C28D23-EEA5-4027-A829-55CFB9D60C92}" type="pres">
      <dgm:prSet presAssocID="{A1B3FF2A-A85E-4C8B-A19B-BF3D2DAC40FC}" presName="pictureRepeatNode" presStyleLbl="alignImgPlace1" presStyleIdx="3" presStyleCnt="4"/>
      <dgm:spPr/>
    </dgm:pt>
    <dgm:pt modelId="{0C4B873B-9BB9-4E20-A43B-72531470AA4B}" type="pres">
      <dgm:prSet presAssocID="{ECDC5AC5-1E9B-47CA-8A5D-8C57637D2654}" presName="line_4" presStyleLbl="parChTrans1D1" presStyleIdx="2" presStyleCnt="3" custSzY="20346" custScaleX="71381"/>
      <dgm:spPr>
        <a:ln>
          <a:noFill/>
        </a:ln>
      </dgm:spPr>
    </dgm:pt>
    <dgm:pt modelId="{FF08E92D-BC90-4E86-86A2-ACF2D49837AE}" type="pres">
      <dgm:prSet presAssocID="{ECDC5AC5-1E9B-47CA-8A5D-8C57637D2654}" presName="textparent_4" presStyleLbl="node1" presStyleIdx="0" presStyleCnt="0"/>
      <dgm:spPr/>
    </dgm:pt>
    <dgm:pt modelId="{A9AE7C95-B281-475D-9D51-D4B0BB7FE3FB}" type="pres">
      <dgm:prSet presAssocID="{ECDC5AC5-1E9B-47CA-8A5D-8C57637D2654}" presName="text_4" presStyleLbl="revTx" presStyleIdx="2" presStyleCnt="3">
        <dgm:presLayoutVars>
          <dgm:bulletEnabled val="1"/>
        </dgm:presLayoutVars>
      </dgm:prSet>
      <dgm:spPr/>
    </dgm:pt>
  </dgm:ptLst>
  <dgm:cxnLst>
    <dgm:cxn modelId="{3CEEE32A-0A97-428F-B0FD-68362EB80720}" srcId="{AC1A315B-D999-43DD-A0F2-0507E2039BC9}" destId="{45F8DCD7-8ABE-4C61-8737-3FFF9B7FFD51}" srcOrd="2" destOrd="0" parTransId="{B7AF2E91-43CC-4FD3-A009-38ECD287D536}" sibTransId="{0AD54EE3-A983-4582-B2E4-4B944A3060E6}"/>
    <dgm:cxn modelId="{23AD7968-D9BC-4C4F-A5BA-2D9B2B2F0A3C}" srcId="{AC1A315B-D999-43DD-A0F2-0507E2039BC9}" destId="{ECDC5AC5-1E9B-47CA-8A5D-8C57637D2654}" srcOrd="3" destOrd="0" parTransId="{FE853C77-642E-46C3-81CA-74CBC7D7B3C3}" sibTransId="{A1B3FF2A-A85E-4C8B-A19B-BF3D2DAC40FC}"/>
    <dgm:cxn modelId="{FEA22C6D-B6AD-4617-B449-F80553B91882}" type="presOf" srcId="{ECDC5AC5-1E9B-47CA-8A5D-8C57637D2654}" destId="{A9AE7C95-B281-475D-9D51-D4B0BB7FE3FB}" srcOrd="0" destOrd="0" presId="urn:microsoft.com/office/officeart/2008/layout/CircularPictureCallout"/>
    <dgm:cxn modelId="{CD9C7A4D-88D9-46DD-94D4-47A477E96618}" type="presOf" srcId="{ABA2393A-1113-40D4-A823-90DAE01FA3E0}" destId="{7A6DF70C-8D79-4F01-B36B-CF0F2DA7A98F}" srcOrd="0" destOrd="0" presId="urn:microsoft.com/office/officeart/2008/layout/CircularPictureCallout"/>
    <dgm:cxn modelId="{02F6F66E-53F3-4AEB-B166-DAB14EE968A6}" type="presOf" srcId="{A1B3FF2A-A85E-4C8B-A19B-BF3D2DAC40FC}" destId="{32C28D23-EEA5-4027-A829-55CFB9D60C92}" srcOrd="0" destOrd="0" presId="urn:microsoft.com/office/officeart/2008/layout/CircularPictureCallout"/>
    <dgm:cxn modelId="{9AA0AF54-0891-41DC-B19C-74190B6AD546}" type="presOf" srcId="{AC2A0C05-847C-4981-AD5E-6F086A894910}" destId="{B97C5F4D-5CCD-4F05-8062-D3D84AA5C21B}" srcOrd="0" destOrd="0" presId="urn:microsoft.com/office/officeart/2008/layout/CircularPictureCallout"/>
    <dgm:cxn modelId="{BCE31785-B855-41F8-9210-6ACD53DE4D0D}" srcId="{AC1A315B-D999-43DD-A0F2-0507E2039BC9}" destId="{4CD0806C-B2D4-43EC-9EC4-2EA336C72F07}" srcOrd="0" destOrd="0" parTransId="{B7B2E3D8-44C5-45F1-938C-994486905570}" sibTransId="{ABA2393A-1113-40D4-A823-90DAE01FA3E0}"/>
    <dgm:cxn modelId="{A10ABF9B-8E76-4208-939B-5A5E964B226D}" type="presOf" srcId="{45F8DCD7-8ABE-4C61-8737-3FFF9B7FFD51}" destId="{836D6C25-92CB-476F-B24A-E8F7D16C5C52}" srcOrd="0" destOrd="0" presId="urn:microsoft.com/office/officeart/2008/layout/CircularPictureCallout"/>
    <dgm:cxn modelId="{BFBB43B6-69CB-407D-980D-1254AEACDCCF}" type="presOf" srcId="{4CD0806C-B2D4-43EC-9EC4-2EA336C72F07}" destId="{32549BE5-B955-49EB-A8CE-7302224E580F}" srcOrd="0" destOrd="0" presId="urn:microsoft.com/office/officeart/2008/layout/CircularPictureCallout"/>
    <dgm:cxn modelId="{413AE5B6-25D1-4F2A-8232-2078F0F4B983}" type="presOf" srcId="{0AD54EE3-A983-4582-B2E4-4B944A3060E6}" destId="{FAC66E10-C902-4CFF-A924-5D33088D8176}" srcOrd="0" destOrd="0" presId="urn:microsoft.com/office/officeart/2008/layout/CircularPictureCallout"/>
    <dgm:cxn modelId="{BA8782C1-16AB-4F4F-8410-F5D7AC4C5073}" type="presOf" srcId="{D5612B5B-0B71-4610-8DC5-25AE2E8E21AD}" destId="{2F196A59-8670-4755-A44B-905A2F40E17A}" srcOrd="0" destOrd="0" presId="urn:microsoft.com/office/officeart/2008/layout/CircularPictureCallout"/>
    <dgm:cxn modelId="{7733C0D2-99FE-4B0C-AD1D-8890BE8C63EF}" srcId="{AC1A315B-D999-43DD-A0F2-0507E2039BC9}" destId="{AC2A0C05-847C-4981-AD5E-6F086A894910}" srcOrd="1" destOrd="0" parTransId="{5605F872-56C0-4DAB-A21A-AA3E4A3852D8}" sibTransId="{D5612B5B-0B71-4610-8DC5-25AE2E8E21AD}"/>
    <dgm:cxn modelId="{585E4BD8-C05F-4322-B0FF-461952398424}" type="presOf" srcId="{AC1A315B-D999-43DD-A0F2-0507E2039BC9}" destId="{C4FA4B75-E775-447C-82B7-B1F92769EA24}" srcOrd="0" destOrd="0" presId="urn:microsoft.com/office/officeart/2008/layout/CircularPictureCallout"/>
    <dgm:cxn modelId="{15D46D10-CFCD-4D92-88AE-6F4D2C78AB10}" type="presParOf" srcId="{C4FA4B75-E775-447C-82B7-B1F92769EA24}" destId="{CD36D5B2-202E-487E-9603-00EC28086154}" srcOrd="0" destOrd="0" presId="urn:microsoft.com/office/officeart/2008/layout/CircularPictureCallout"/>
    <dgm:cxn modelId="{E7D89936-2E36-4A40-80AD-84348F07FCD4}" type="presParOf" srcId="{CD36D5B2-202E-487E-9603-00EC28086154}" destId="{E58A15AE-11E1-4A29-A74C-B912F5A2117A}" srcOrd="0" destOrd="0" presId="urn:microsoft.com/office/officeart/2008/layout/CircularPictureCallout"/>
    <dgm:cxn modelId="{E3C4297F-2C5F-47D7-958D-A327E65E682C}" type="presParOf" srcId="{E58A15AE-11E1-4A29-A74C-B912F5A2117A}" destId="{7A6DF70C-8D79-4F01-B36B-CF0F2DA7A98F}" srcOrd="0" destOrd="0" presId="urn:microsoft.com/office/officeart/2008/layout/CircularPictureCallout"/>
    <dgm:cxn modelId="{174CEBF2-45BE-4B8E-B4B7-CFB7180C7F3C}" type="presParOf" srcId="{CD36D5B2-202E-487E-9603-00EC28086154}" destId="{32549BE5-B955-49EB-A8CE-7302224E580F}" srcOrd="1" destOrd="0" presId="urn:microsoft.com/office/officeart/2008/layout/CircularPictureCallout"/>
    <dgm:cxn modelId="{0A11DEDD-9559-4DE3-8637-DD1D24CBE5E2}" type="presParOf" srcId="{CD36D5B2-202E-487E-9603-00EC28086154}" destId="{16CE854C-74E9-4782-A006-DF631E84721A}" srcOrd="2" destOrd="0" presId="urn:microsoft.com/office/officeart/2008/layout/CircularPictureCallout"/>
    <dgm:cxn modelId="{ACA86256-CEA8-49DE-8E39-24E5D8556F81}" type="presParOf" srcId="{16CE854C-74E9-4782-A006-DF631E84721A}" destId="{2F196A59-8670-4755-A44B-905A2F40E17A}" srcOrd="0" destOrd="0" presId="urn:microsoft.com/office/officeart/2008/layout/CircularPictureCallout"/>
    <dgm:cxn modelId="{6FE1418E-E8A7-4486-8CFC-6AF6B8E91937}" type="presParOf" srcId="{CD36D5B2-202E-487E-9603-00EC28086154}" destId="{A8D15E2A-145F-4C79-ACDF-F3A17CEB0CA8}" srcOrd="3" destOrd="0" presId="urn:microsoft.com/office/officeart/2008/layout/CircularPictureCallout"/>
    <dgm:cxn modelId="{EC32B6C3-E9F2-4E53-8334-9329BA9996B3}" type="presParOf" srcId="{CD36D5B2-202E-487E-9603-00EC28086154}" destId="{9AD922F6-8815-4B3F-9EF9-27C1CDFAD91A}" srcOrd="4" destOrd="0" presId="urn:microsoft.com/office/officeart/2008/layout/CircularPictureCallout"/>
    <dgm:cxn modelId="{8465AB70-94CE-4A97-B08A-10767CDD0A75}" type="presParOf" srcId="{9AD922F6-8815-4B3F-9EF9-27C1CDFAD91A}" destId="{B97C5F4D-5CCD-4F05-8062-D3D84AA5C21B}" srcOrd="0" destOrd="0" presId="urn:microsoft.com/office/officeart/2008/layout/CircularPictureCallout"/>
    <dgm:cxn modelId="{184491A6-FCDF-44EE-92C5-4EB4D6DE885D}" type="presParOf" srcId="{CD36D5B2-202E-487E-9603-00EC28086154}" destId="{16B36520-4A91-4B76-9308-0744E548AB0B}" srcOrd="5" destOrd="0" presId="urn:microsoft.com/office/officeart/2008/layout/CircularPictureCallout"/>
    <dgm:cxn modelId="{5384C57C-5B70-4C49-B29B-0B3328218E54}" type="presParOf" srcId="{16B36520-4A91-4B76-9308-0744E548AB0B}" destId="{FAC66E10-C902-4CFF-A924-5D33088D8176}" srcOrd="0" destOrd="0" presId="urn:microsoft.com/office/officeart/2008/layout/CircularPictureCallout"/>
    <dgm:cxn modelId="{FCB754D8-2FFF-4980-A3F8-4C7F8886364B}" type="presParOf" srcId="{CD36D5B2-202E-487E-9603-00EC28086154}" destId="{EF0CF54C-A73B-40AD-984E-7D41A2B75362}" srcOrd="6" destOrd="0" presId="urn:microsoft.com/office/officeart/2008/layout/CircularPictureCallout"/>
    <dgm:cxn modelId="{A9FC7C35-CE63-4E08-AE6A-9493E1FFC73B}" type="presParOf" srcId="{CD36D5B2-202E-487E-9603-00EC28086154}" destId="{4EEF6E41-30B4-485E-9E8D-337875DF4F30}" srcOrd="7" destOrd="0" presId="urn:microsoft.com/office/officeart/2008/layout/CircularPictureCallout"/>
    <dgm:cxn modelId="{E2104245-7846-4374-B236-AEF6A83DB52A}" type="presParOf" srcId="{4EEF6E41-30B4-485E-9E8D-337875DF4F30}" destId="{836D6C25-92CB-476F-B24A-E8F7D16C5C52}" srcOrd="0" destOrd="0" presId="urn:microsoft.com/office/officeart/2008/layout/CircularPictureCallout"/>
    <dgm:cxn modelId="{807C10C0-8EB8-4815-B312-1FED535E7AC2}" type="presParOf" srcId="{CD36D5B2-202E-487E-9603-00EC28086154}" destId="{647C9C3D-36B6-4D1D-AB0D-231947CE5A77}" srcOrd="8" destOrd="0" presId="urn:microsoft.com/office/officeart/2008/layout/CircularPictureCallout"/>
    <dgm:cxn modelId="{B628DCBA-FC00-4DE8-B124-C6A364684052}" type="presParOf" srcId="{647C9C3D-36B6-4D1D-AB0D-231947CE5A77}" destId="{32C28D23-EEA5-4027-A829-55CFB9D60C92}" srcOrd="0" destOrd="0" presId="urn:microsoft.com/office/officeart/2008/layout/CircularPictureCallout"/>
    <dgm:cxn modelId="{27B142CF-4B85-4483-925F-283A77ADAD1C}" type="presParOf" srcId="{CD36D5B2-202E-487E-9603-00EC28086154}" destId="{0C4B873B-9BB9-4E20-A43B-72531470AA4B}" srcOrd="9" destOrd="0" presId="urn:microsoft.com/office/officeart/2008/layout/CircularPictureCallout"/>
    <dgm:cxn modelId="{5E34D161-7A4B-4C08-856F-AA33637E8648}" type="presParOf" srcId="{CD36D5B2-202E-487E-9603-00EC28086154}" destId="{FF08E92D-BC90-4E86-86A2-ACF2D49837AE}" srcOrd="10" destOrd="0" presId="urn:microsoft.com/office/officeart/2008/layout/CircularPictureCallout"/>
    <dgm:cxn modelId="{F0EC6104-CD4B-4EE3-8A7D-BA57262D6621}" type="presParOf" srcId="{FF08E92D-BC90-4E86-86A2-ACF2D49837AE}" destId="{A9AE7C95-B281-475D-9D51-D4B0BB7FE3F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585E2-9386-4BD4-B17B-60C84552C50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9205D2-F63F-4560-B856-E46BF675D52D}">
      <dgm:prSet/>
      <dgm:spPr/>
      <dgm:t>
        <a:bodyPr/>
        <a:lstStyle/>
        <a:p>
          <a:endParaRPr lang="en-US" dirty="0"/>
        </a:p>
      </dgm:t>
    </dgm:pt>
    <dgm:pt modelId="{DDAA38C2-CDCE-4E6B-A86C-C4B5876EE67C}" type="parTrans" cxnId="{19FE123B-A008-4BF8-AA61-61D7421D3826}">
      <dgm:prSet/>
      <dgm:spPr/>
      <dgm:t>
        <a:bodyPr/>
        <a:lstStyle/>
        <a:p>
          <a:endParaRPr lang="en-US"/>
        </a:p>
      </dgm:t>
    </dgm:pt>
    <dgm:pt modelId="{65FAF05D-1514-4DA7-955D-4A611B2DE64A}" type="sibTrans" cxnId="{19FE123B-A008-4BF8-AA61-61D7421D3826}">
      <dgm:prSet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CB4B34D-8BC7-48AD-B068-4F4242006E02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7356A0E-F680-4E12-9E7D-88FD5A71475E}" type="parTrans" cxnId="{F2EB178E-4003-49DC-B62F-780F8F086E72}">
      <dgm:prSet/>
      <dgm:spPr/>
      <dgm:t>
        <a:bodyPr/>
        <a:lstStyle/>
        <a:p>
          <a:endParaRPr lang="en-US"/>
        </a:p>
      </dgm:t>
    </dgm:pt>
    <dgm:pt modelId="{4D12E388-D021-441A-8CEA-AF39548E07C0}" type="sibTrans" cxnId="{F2EB178E-4003-49DC-B62F-780F8F086E72}">
      <dgm:prSet/>
      <dgm:spPr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07E1A6D-4714-438A-A00B-ADCEA001DA77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8E189FD-F364-4F2C-97C5-D0CB50473EC4}" type="parTrans" cxnId="{4F49A491-719D-410C-A9A2-DF8C526CAE7B}">
      <dgm:prSet/>
      <dgm:spPr/>
      <dgm:t>
        <a:bodyPr/>
        <a:lstStyle/>
        <a:p>
          <a:endParaRPr lang="en-US"/>
        </a:p>
      </dgm:t>
    </dgm:pt>
    <dgm:pt modelId="{748137CD-62E7-4496-B0B6-9B5B4461363E}" type="sibTrans" cxnId="{4F49A491-719D-410C-A9A2-DF8C526CAE7B}">
      <dgm:prSet/>
      <dgm:spPr>
        <a:blipFill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uitar"/>
        </a:ext>
      </dgm:extLst>
    </dgm:pt>
    <dgm:pt modelId="{8F063A04-CFAD-476B-B01C-089CAA89739C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96D05CDB-AB3C-4CDD-9A66-3302743692C5}" type="parTrans" cxnId="{6F4DC525-5476-4D61-A970-633A6710245A}">
      <dgm:prSet/>
      <dgm:spPr/>
      <dgm:t>
        <a:bodyPr/>
        <a:lstStyle/>
        <a:p>
          <a:endParaRPr lang="en-US"/>
        </a:p>
      </dgm:t>
    </dgm:pt>
    <dgm:pt modelId="{3076062F-0E79-4D78-9C5F-05996DA50782}" type="sibTrans" cxnId="{6F4DC525-5476-4D61-A970-633A6710245A}">
      <dgm:prSet/>
      <dgm:spPr>
        <a:blipFill>
          <a:blip xmlns:r="http://schemas.openxmlformats.org/officeDocument/2006/relationships" r:embed="rId7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6137CB9F-3276-4A28-9E58-BBC490AFFBD5}" type="pres">
      <dgm:prSet presAssocID="{0F7585E2-9386-4BD4-B17B-60C84552C507}" presName="Name0" presStyleCnt="0">
        <dgm:presLayoutVars>
          <dgm:chMax val="7"/>
          <dgm:chPref val="7"/>
          <dgm:dir/>
        </dgm:presLayoutVars>
      </dgm:prSet>
      <dgm:spPr/>
    </dgm:pt>
    <dgm:pt modelId="{766112AD-E396-4943-97C5-0648B369303B}" type="pres">
      <dgm:prSet presAssocID="{0F7585E2-9386-4BD4-B17B-60C84552C507}" presName="Name1" presStyleCnt="0"/>
      <dgm:spPr/>
    </dgm:pt>
    <dgm:pt modelId="{083A4058-8FAB-4561-A36C-275A04DC4350}" type="pres">
      <dgm:prSet presAssocID="{65FAF05D-1514-4DA7-955D-4A611B2DE64A}" presName="picture_1" presStyleCnt="0"/>
      <dgm:spPr/>
    </dgm:pt>
    <dgm:pt modelId="{6250C8E7-D139-4BC2-90D4-44C2E5A30F2E}" type="pres">
      <dgm:prSet presAssocID="{65FAF05D-1514-4DA7-955D-4A611B2DE64A}" presName="pictureRepeatNode" presStyleLbl="alignImgPlace1" presStyleIdx="0" presStyleCnt="4"/>
      <dgm:spPr/>
    </dgm:pt>
    <dgm:pt modelId="{DD2D3A3A-7479-4679-BB4B-26D5622A3B37}" type="pres">
      <dgm:prSet presAssocID="{749205D2-F63F-4560-B856-E46BF675D52D}" presName="text_1" presStyleLbl="node1" presStyleIdx="0" presStyleCnt="0">
        <dgm:presLayoutVars>
          <dgm:bulletEnabled val="1"/>
        </dgm:presLayoutVars>
      </dgm:prSet>
      <dgm:spPr/>
    </dgm:pt>
    <dgm:pt modelId="{2E97E07D-5138-4ABA-B734-01E3FDBD4668}" type="pres">
      <dgm:prSet presAssocID="{4D12E388-D021-441A-8CEA-AF39548E07C0}" presName="picture_2" presStyleCnt="0"/>
      <dgm:spPr/>
    </dgm:pt>
    <dgm:pt modelId="{64959724-4BE8-4B96-BE02-4BB54266828A}" type="pres">
      <dgm:prSet presAssocID="{4D12E388-D021-441A-8CEA-AF39548E07C0}" presName="pictureRepeatNode" presStyleLbl="alignImgPlace1" presStyleIdx="1" presStyleCnt="4"/>
      <dgm:spPr/>
    </dgm:pt>
    <dgm:pt modelId="{153BC40B-9FC5-4728-8CC0-9680C0B1DBD1}" type="pres">
      <dgm:prSet presAssocID="{6CB4B34D-8BC7-48AD-B068-4F4242006E02}" presName="line_2" presStyleLbl="parChTrans1D1" presStyleIdx="0" presStyleCnt="3"/>
      <dgm:spPr>
        <a:ln>
          <a:noFill/>
        </a:ln>
      </dgm:spPr>
    </dgm:pt>
    <dgm:pt modelId="{632A7855-C561-492F-B920-142C8CBB0846}" type="pres">
      <dgm:prSet presAssocID="{6CB4B34D-8BC7-48AD-B068-4F4242006E02}" presName="textparent_2" presStyleLbl="node1" presStyleIdx="0" presStyleCnt="0"/>
      <dgm:spPr/>
    </dgm:pt>
    <dgm:pt modelId="{8FC67B68-C812-44BD-980E-A0E0A518FA2B}" type="pres">
      <dgm:prSet presAssocID="{6CB4B34D-8BC7-48AD-B068-4F4242006E02}" presName="text_2" presStyleLbl="revTx" presStyleIdx="0" presStyleCnt="3">
        <dgm:presLayoutVars>
          <dgm:bulletEnabled val="1"/>
        </dgm:presLayoutVars>
      </dgm:prSet>
      <dgm:spPr/>
    </dgm:pt>
    <dgm:pt modelId="{CA68663A-3447-4BC3-AE55-6B3BF9EE30DF}" type="pres">
      <dgm:prSet presAssocID="{748137CD-62E7-4496-B0B6-9B5B4461363E}" presName="picture_3" presStyleCnt="0"/>
      <dgm:spPr/>
    </dgm:pt>
    <dgm:pt modelId="{D24A3D71-99EA-4E01-A891-FD20BCD0242F}" type="pres">
      <dgm:prSet presAssocID="{748137CD-62E7-4496-B0B6-9B5B4461363E}" presName="pictureRepeatNode" presStyleLbl="alignImgPlace1" presStyleIdx="2" presStyleCnt="4"/>
      <dgm:spPr/>
    </dgm:pt>
    <dgm:pt modelId="{6E19D042-D5D4-4E19-B762-57F74D2DF976}" type="pres">
      <dgm:prSet presAssocID="{F07E1A6D-4714-438A-A00B-ADCEA001DA77}" presName="line_3" presStyleLbl="parChTrans1D1" presStyleIdx="1" presStyleCnt="3"/>
      <dgm:spPr>
        <a:ln>
          <a:noFill/>
        </a:ln>
      </dgm:spPr>
    </dgm:pt>
    <dgm:pt modelId="{531F8B5B-2EA8-4079-8A68-95B26E3C7F8C}" type="pres">
      <dgm:prSet presAssocID="{F07E1A6D-4714-438A-A00B-ADCEA001DA77}" presName="textparent_3" presStyleLbl="node1" presStyleIdx="0" presStyleCnt="0"/>
      <dgm:spPr/>
    </dgm:pt>
    <dgm:pt modelId="{FE1F4B87-DD8E-47CE-931A-7477B56C3B46}" type="pres">
      <dgm:prSet presAssocID="{F07E1A6D-4714-438A-A00B-ADCEA001DA77}" presName="text_3" presStyleLbl="revTx" presStyleIdx="1" presStyleCnt="3">
        <dgm:presLayoutVars>
          <dgm:bulletEnabled val="1"/>
        </dgm:presLayoutVars>
      </dgm:prSet>
      <dgm:spPr/>
    </dgm:pt>
    <dgm:pt modelId="{798AD003-ED9A-46B7-A148-CC660C682B47}" type="pres">
      <dgm:prSet presAssocID="{3076062F-0E79-4D78-9C5F-05996DA50782}" presName="picture_4" presStyleCnt="0"/>
      <dgm:spPr/>
    </dgm:pt>
    <dgm:pt modelId="{38FB3661-426D-4BFE-ACEF-4A41CB612FB1}" type="pres">
      <dgm:prSet presAssocID="{3076062F-0E79-4D78-9C5F-05996DA50782}" presName="pictureRepeatNode" presStyleLbl="alignImgPlace1" presStyleIdx="3" presStyleCnt="4"/>
      <dgm:spPr/>
    </dgm:pt>
    <dgm:pt modelId="{95D89D73-6F3B-41AB-B6CF-19C622B61A07}" type="pres">
      <dgm:prSet presAssocID="{8F063A04-CFAD-476B-B01C-089CAA89739C}" presName="line_4" presStyleLbl="parChTrans1D1" presStyleIdx="2" presStyleCnt="3"/>
      <dgm:spPr>
        <a:ln>
          <a:noFill/>
        </a:ln>
      </dgm:spPr>
    </dgm:pt>
    <dgm:pt modelId="{CEC800FA-5099-44CF-B101-66FBFE2B4CC7}" type="pres">
      <dgm:prSet presAssocID="{8F063A04-CFAD-476B-B01C-089CAA89739C}" presName="textparent_4" presStyleLbl="node1" presStyleIdx="0" presStyleCnt="0"/>
      <dgm:spPr/>
    </dgm:pt>
    <dgm:pt modelId="{D5EFD2CF-572B-4327-B963-D669753D6692}" type="pres">
      <dgm:prSet presAssocID="{8F063A04-CFAD-476B-B01C-089CAA89739C}" presName="text_4" presStyleLbl="revTx" presStyleIdx="2" presStyleCnt="3">
        <dgm:presLayoutVars>
          <dgm:bulletEnabled val="1"/>
        </dgm:presLayoutVars>
      </dgm:prSet>
      <dgm:spPr/>
    </dgm:pt>
  </dgm:ptLst>
  <dgm:cxnLst>
    <dgm:cxn modelId="{6F4DC525-5476-4D61-A970-633A6710245A}" srcId="{0F7585E2-9386-4BD4-B17B-60C84552C507}" destId="{8F063A04-CFAD-476B-B01C-089CAA89739C}" srcOrd="3" destOrd="0" parTransId="{96D05CDB-AB3C-4CDD-9A66-3302743692C5}" sibTransId="{3076062F-0E79-4D78-9C5F-05996DA50782}"/>
    <dgm:cxn modelId="{19FE123B-A008-4BF8-AA61-61D7421D3826}" srcId="{0F7585E2-9386-4BD4-B17B-60C84552C507}" destId="{749205D2-F63F-4560-B856-E46BF675D52D}" srcOrd="0" destOrd="0" parTransId="{DDAA38C2-CDCE-4E6B-A86C-C4B5876EE67C}" sibTransId="{65FAF05D-1514-4DA7-955D-4A611B2DE64A}"/>
    <dgm:cxn modelId="{750B6D6B-1B96-4768-94DB-49EE1F6843C1}" type="presOf" srcId="{0F7585E2-9386-4BD4-B17B-60C84552C507}" destId="{6137CB9F-3276-4A28-9E58-BBC490AFFBD5}" srcOrd="0" destOrd="0" presId="urn:microsoft.com/office/officeart/2008/layout/CircularPictureCallout"/>
    <dgm:cxn modelId="{EFC59B81-2997-45A3-B074-8959761AD010}" type="presOf" srcId="{748137CD-62E7-4496-B0B6-9B5B4461363E}" destId="{D24A3D71-99EA-4E01-A891-FD20BCD0242F}" srcOrd="0" destOrd="0" presId="urn:microsoft.com/office/officeart/2008/layout/CircularPictureCallout"/>
    <dgm:cxn modelId="{45C32585-4A0D-4C5C-81F0-ACFA4FEC6DB0}" type="presOf" srcId="{65FAF05D-1514-4DA7-955D-4A611B2DE64A}" destId="{6250C8E7-D139-4BC2-90D4-44C2E5A30F2E}" srcOrd="0" destOrd="0" presId="urn:microsoft.com/office/officeart/2008/layout/CircularPictureCallout"/>
    <dgm:cxn modelId="{F2EB178E-4003-49DC-B62F-780F8F086E72}" srcId="{0F7585E2-9386-4BD4-B17B-60C84552C507}" destId="{6CB4B34D-8BC7-48AD-B068-4F4242006E02}" srcOrd="1" destOrd="0" parTransId="{C7356A0E-F680-4E12-9E7D-88FD5A71475E}" sibTransId="{4D12E388-D021-441A-8CEA-AF39548E07C0}"/>
    <dgm:cxn modelId="{335C848E-4B11-4522-8167-F3247AA4F05D}" type="presOf" srcId="{4D12E388-D021-441A-8CEA-AF39548E07C0}" destId="{64959724-4BE8-4B96-BE02-4BB54266828A}" srcOrd="0" destOrd="0" presId="urn:microsoft.com/office/officeart/2008/layout/CircularPictureCallout"/>
    <dgm:cxn modelId="{4F49A491-719D-410C-A9A2-DF8C526CAE7B}" srcId="{0F7585E2-9386-4BD4-B17B-60C84552C507}" destId="{F07E1A6D-4714-438A-A00B-ADCEA001DA77}" srcOrd="2" destOrd="0" parTransId="{38E189FD-F364-4F2C-97C5-D0CB50473EC4}" sibTransId="{748137CD-62E7-4496-B0B6-9B5B4461363E}"/>
    <dgm:cxn modelId="{5B665496-6FC6-48E6-B40A-17CCD274AC27}" type="presOf" srcId="{6CB4B34D-8BC7-48AD-B068-4F4242006E02}" destId="{8FC67B68-C812-44BD-980E-A0E0A518FA2B}" srcOrd="0" destOrd="0" presId="urn:microsoft.com/office/officeart/2008/layout/CircularPictureCallout"/>
    <dgm:cxn modelId="{B85D8F9B-FE04-4F52-85AA-F166EBF9458C}" type="presOf" srcId="{F07E1A6D-4714-438A-A00B-ADCEA001DA77}" destId="{FE1F4B87-DD8E-47CE-931A-7477B56C3B46}" srcOrd="0" destOrd="0" presId="urn:microsoft.com/office/officeart/2008/layout/CircularPictureCallout"/>
    <dgm:cxn modelId="{D78506A1-5F0E-4823-8897-4DEC6D1A7690}" type="presOf" srcId="{749205D2-F63F-4560-B856-E46BF675D52D}" destId="{DD2D3A3A-7479-4679-BB4B-26D5622A3B37}" srcOrd="0" destOrd="0" presId="urn:microsoft.com/office/officeart/2008/layout/CircularPictureCallout"/>
    <dgm:cxn modelId="{4405E2A5-0F9D-43AD-8E53-2067E31A8E23}" type="presOf" srcId="{8F063A04-CFAD-476B-B01C-089CAA89739C}" destId="{D5EFD2CF-572B-4327-B963-D669753D6692}" srcOrd="0" destOrd="0" presId="urn:microsoft.com/office/officeart/2008/layout/CircularPictureCallout"/>
    <dgm:cxn modelId="{B2DC25E6-DB7D-4934-AB0C-424F5644A469}" type="presOf" srcId="{3076062F-0E79-4D78-9C5F-05996DA50782}" destId="{38FB3661-426D-4BFE-ACEF-4A41CB612FB1}" srcOrd="0" destOrd="0" presId="urn:microsoft.com/office/officeart/2008/layout/CircularPictureCallout"/>
    <dgm:cxn modelId="{CC59A927-D7A5-4EF4-A018-E7C35061713D}" type="presParOf" srcId="{6137CB9F-3276-4A28-9E58-BBC490AFFBD5}" destId="{766112AD-E396-4943-97C5-0648B369303B}" srcOrd="0" destOrd="0" presId="urn:microsoft.com/office/officeart/2008/layout/CircularPictureCallout"/>
    <dgm:cxn modelId="{A0B3CD3D-DB11-47A7-82A0-677B6C011CA8}" type="presParOf" srcId="{766112AD-E396-4943-97C5-0648B369303B}" destId="{083A4058-8FAB-4561-A36C-275A04DC4350}" srcOrd="0" destOrd="0" presId="urn:microsoft.com/office/officeart/2008/layout/CircularPictureCallout"/>
    <dgm:cxn modelId="{4BD5F048-5F90-4D4F-BE63-C58DA8ADABFC}" type="presParOf" srcId="{083A4058-8FAB-4561-A36C-275A04DC4350}" destId="{6250C8E7-D139-4BC2-90D4-44C2E5A30F2E}" srcOrd="0" destOrd="0" presId="urn:microsoft.com/office/officeart/2008/layout/CircularPictureCallout"/>
    <dgm:cxn modelId="{72B445AB-1303-4064-9F53-0CCFBD4C01E3}" type="presParOf" srcId="{766112AD-E396-4943-97C5-0648B369303B}" destId="{DD2D3A3A-7479-4679-BB4B-26D5622A3B37}" srcOrd="1" destOrd="0" presId="urn:microsoft.com/office/officeart/2008/layout/CircularPictureCallout"/>
    <dgm:cxn modelId="{582EAA7A-5C06-4753-A5EF-D35291141874}" type="presParOf" srcId="{766112AD-E396-4943-97C5-0648B369303B}" destId="{2E97E07D-5138-4ABA-B734-01E3FDBD4668}" srcOrd="2" destOrd="0" presId="urn:microsoft.com/office/officeart/2008/layout/CircularPictureCallout"/>
    <dgm:cxn modelId="{2DF541E4-0CE1-4C97-92DC-3DDBCB901B2D}" type="presParOf" srcId="{2E97E07D-5138-4ABA-B734-01E3FDBD4668}" destId="{64959724-4BE8-4B96-BE02-4BB54266828A}" srcOrd="0" destOrd="0" presId="urn:microsoft.com/office/officeart/2008/layout/CircularPictureCallout"/>
    <dgm:cxn modelId="{8EC776F3-CE9A-437B-9AB9-856D94FE6ABA}" type="presParOf" srcId="{766112AD-E396-4943-97C5-0648B369303B}" destId="{153BC40B-9FC5-4728-8CC0-9680C0B1DBD1}" srcOrd="3" destOrd="0" presId="urn:microsoft.com/office/officeart/2008/layout/CircularPictureCallout"/>
    <dgm:cxn modelId="{2FB029EE-6792-422F-AF48-5FF83FCF49DF}" type="presParOf" srcId="{766112AD-E396-4943-97C5-0648B369303B}" destId="{632A7855-C561-492F-B920-142C8CBB0846}" srcOrd="4" destOrd="0" presId="urn:microsoft.com/office/officeart/2008/layout/CircularPictureCallout"/>
    <dgm:cxn modelId="{F36AFAD3-2700-41C1-914F-2A33078B6677}" type="presParOf" srcId="{632A7855-C561-492F-B920-142C8CBB0846}" destId="{8FC67B68-C812-44BD-980E-A0E0A518FA2B}" srcOrd="0" destOrd="0" presId="urn:microsoft.com/office/officeart/2008/layout/CircularPictureCallout"/>
    <dgm:cxn modelId="{78E6545C-0AF2-4884-B002-3C74444F8AAC}" type="presParOf" srcId="{766112AD-E396-4943-97C5-0648B369303B}" destId="{CA68663A-3447-4BC3-AE55-6B3BF9EE30DF}" srcOrd="5" destOrd="0" presId="urn:microsoft.com/office/officeart/2008/layout/CircularPictureCallout"/>
    <dgm:cxn modelId="{01369750-6823-4C13-B1A5-4EA55D0AD3F4}" type="presParOf" srcId="{CA68663A-3447-4BC3-AE55-6B3BF9EE30DF}" destId="{D24A3D71-99EA-4E01-A891-FD20BCD0242F}" srcOrd="0" destOrd="0" presId="urn:microsoft.com/office/officeart/2008/layout/CircularPictureCallout"/>
    <dgm:cxn modelId="{FF79906F-2FF7-4690-8F21-773AAD076560}" type="presParOf" srcId="{766112AD-E396-4943-97C5-0648B369303B}" destId="{6E19D042-D5D4-4E19-B762-57F74D2DF976}" srcOrd="6" destOrd="0" presId="urn:microsoft.com/office/officeart/2008/layout/CircularPictureCallout"/>
    <dgm:cxn modelId="{1E023995-CF5B-4666-ACEF-F339A016D00C}" type="presParOf" srcId="{766112AD-E396-4943-97C5-0648B369303B}" destId="{531F8B5B-2EA8-4079-8A68-95B26E3C7F8C}" srcOrd="7" destOrd="0" presId="urn:microsoft.com/office/officeart/2008/layout/CircularPictureCallout"/>
    <dgm:cxn modelId="{EB0445A3-C0D5-47DD-9959-DBDF965FD3AF}" type="presParOf" srcId="{531F8B5B-2EA8-4079-8A68-95B26E3C7F8C}" destId="{FE1F4B87-DD8E-47CE-931A-7477B56C3B46}" srcOrd="0" destOrd="0" presId="urn:microsoft.com/office/officeart/2008/layout/CircularPictureCallout"/>
    <dgm:cxn modelId="{36839957-5BDA-4CA5-98E3-CC4BB53226C4}" type="presParOf" srcId="{766112AD-E396-4943-97C5-0648B369303B}" destId="{798AD003-ED9A-46B7-A148-CC660C682B47}" srcOrd="8" destOrd="0" presId="urn:microsoft.com/office/officeart/2008/layout/CircularPictureCallout"/>
    <dgm:cxn modelId="{BC5517BF-BD33-44DE-9CE9-685D0EA67901}" type="presParOf" srcId="{798AD003-ED9A-46B7-A148-CC660C682B47}" destId="{38FB3661-426D-4BFE-ACEF-4A41CB612FB1}" srcOrd="0" destOrd="0" presId="urn:microsoft.com/office/officeart/2008/layout/CircularPictureCallout"/>
    <dgm:cxn modelId="{024ABF6A-D657-4960-AD4C-5DDE4A471E52}" type="presParOf" srcId="{766112AD-E396-4943-97C5-0648B369303B}" destId="{95D89D73-6F3B-41AB-B6CF-19C622B61A07}" srcOrd="9" destOrd="0" presId="urn:microsoft.com/office/officeart/2008/layout/CircularPictureCallout"/>
    <dgm:cxn modelId="{E9ADFE45-3931-4151-AF6F-EB29690FB918}" type="presParOf" srcId="{766112AD-E396-4943-97C5-0648B369303B}" destId="{CEC800FA-5099-44CF-B101-66FBFE2B4CC7}" srcOrd="10" destOrd="0" presId="urn:microsoft.com/office/officeart/2008/layout/CircularPictureCallout"/>
    <dgm:cxn modelId="{37E02D49-09AB-4C8B-B15C-3B246C210C67}" type="presParOf" srcId="{CEC800FA-5099-44CF-B101-66FBFE2B4CC7}" destId="{D5EFD2CF-572B-4327-B963-D669753D6692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F6C374-15A7-41E3-A8DD-02C3CBC5D12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D43201C6-3F69-46F1-8159-96BD58669B5E}">
      <dgm:prSet/>
      <dgm:spPr/>
      <dgm:t>
        <a:bodyPr/>
        <a:lstStyle/>
        <a:p>
          <a:endParaRPr lang="en-US"/>
        </a:p>
      </dgm:t>
    </dgm:pt>
    <dgm:pt modelId="{7634F9E5-E143-49D0-AC1E-8CAF518E1D51}" type="parTrans" cxnId="{9000C4DE-DD81-4970-B42D-7D0994E69DF5}">
      <dgm:prSet/>
      <dgm:spPr/>
      <dgm:t>
        <a:bodyPr/>
        <a:lstStyle/>
        <a:p>
          <a:endParaRPr lang="en-US"/>
        </a:p>
      </dgm:t>
    </dgm:pt>
    <dgm:pt modelId="{B1AB3440-512B-4596-8823-E9ADAC8B7230}" type="sibTrans" cxnId="{9000C4DE-DD81-4970-B42D-7D0994E69DF5}">
      <dgm:prSet/>
      <dgm:spPr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E58F6618-BAD7-4427-9B54-CB4FD7D5FE5B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17319D70-B27E-4BB1-A7B2-1394AFA3E44C}" type="parTrans" cxnId="{4D9FA09D-33A6-403E-8ECB-DACA1997830F}">
      <dgm:prSet/>
      <dgm:spPr/>
      <dgm:t>
        <a:bodyPr/>
        <a:lstStyle/>
        <a:p>
          <a:endParaRPr lang="en-US"/>
        </a:p>
      </dgm:t>
    </dgm:pt>
    <dgm:pt modelId="{8912555D-4F53-428E-BAEA-F4BF4BD4314C}" type="sibTrans" cxnId="{4D9FA09D-33A6-403E-8ECB-DACA1997830F}">
      <dgm:prSet/>
      <dgm:spPr>
        <a:blipFill>
          <a:blip xmlns:r="http://schemas.openxmlformats.org/officeDocument/2006/relationships" r:embed="rId3">
            <a:duotone>
              <a:schemeClr val="accent4">
                <a:hueOff val="8491"/>
                <a:satOff val="0"/>
                <a:lumOff val="-566"/>
                <a:alphaOff val="0"/>
                <a:shade val="20000"/>
                <a:satMod val="200000"/>
              </a:schemeClr>
              <a:schemeClr val="accent4">
                <a:hueOff val="8491"/>
                <a:satOff val="0"/>
                <a:lumOff val="-56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E8D287E-4687-4484-A5FC-1737081D5432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BA1D28C3-0F65-4FC8-87B5-D966A14548EE}" type="parTrans" cxnId="{84F7733A-7A74-402A-BFCA-D86966F5B039}">
      <dgm:prSet/>
      <dgm:spPr/>
      <dgm:t>
        <a:bodyPr/>
        <a:lstStyle/>
        <a:p>
          <a:endParaRPr lang="en-US"/>
        </a:p>
      </dgm:t>
    </dgm:pt>
    <dgm:pt modelId="{E36CFFBD-924C-4A73-BA33-EBAADAEF3D1A}" type="sibTrans" cxnId="{84F7733A-7A74-402A-BFCA-D86966F5B039}">
      <dgm:prSet/>
      <dgm:spPr>
        <a:blipFill>
          <a:blip xmlns:r="http://schemas.openxmlformats.org/officeDocument/2006/relationships" r:embed="rId5">
            <a:duotone>
              <a:schemeClr val="accent4">
                <a:hueOff val="16982"/>
                <a:satOff val="0"/>
                <a:lumOff val="-1131"/>
                <a:alphaOff val="0"/>
                <a:shade val="20000"/>
                <a:satMod val="200000"/>
              </a:schemeClr>
              <a:schemeClr val="accent4">
                <a:hueOff val="16982"/>
                <a:satOff val="0"/>
                <a:lumOff val="-113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2BEA32DC-FD3B-417D-A092-870C701A1BCE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E9C19FFD-530B-4353-A285-6D26134470B8}" type="parTrans" cxnId="{827DC065-37E5-4188-A34F-C2F3CBDF7B62}">
      <dgm:prSet/>
      <dgm:spPr/>
      <dgm:t>
        <a:bodyPr/>
        <a:lstStyle/>
        <a:p>
          <a:endParaRPr lang="en-US"/>
        </a:p>
      </dgm:t>
    </dgm:pt>
    <dgm:pt modelId="{2D942761-F882-408C-A0A3-CEDDFC6C3406}" type="sibTrans" cxnId="{827DC065-37E5-4188-A34F-C2F3CBDF7B62}">
      <dgm:prSet/>
      <dgm:spPr>
        <a:blipFill>
          <a:blip xmlns:r="http://schemas.openxmlformats.org/officeDocument/2006/relationships" r:embed="rId7">
            <a:duotone>
              <a:schemeClr val="accent4">
                <a:hueOff val="25473"/>
                <a:satOff val="0"/>
                <a:lumOff val="-1697"/>
                <a:alphaOff val="0"/>
                <a:shade val="20000"/>
                <a:satMod val="200000"/>
              </a:schemeClr>
              <a:schemeClr val="accent4">
                <a:hueOff val="25473"/>
                <a:satOff val="0"/>
                <a:lumOff val="-169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3673C99-90C9-44CF-A92A-ED34571113D5}" type="pres">
      <dgm:prSet presAssocID="{6BF6C374-15A7-41E3-A8DD-02C3CBC5D12C}" presName="Name0" presStyleCnt="0">
        <dgm:presLayoutVars>
          <dgm:chMax val="7"/>
          <dgm:chPref val="7"/>
          <dgm:dir/>
        </dgm:presLayoutVars>
      </dgm:prSet>
      <dgm:spPr/>
    </dgm:pt>
    <dgm:pt modelId="{516B9965-CC2B-49D4-9D52-4EB4CC8C2AA6}" type="pres">
      <dgm:prSet presAssocID="{6BF6C374-15A7-41E3-A8DD-02C3CBC5D12C}" presName="Name1" presStyleCnt="0"/>
      <dgm:spPr/>
    </dgm:pt>
    <dgm:pt modelId="{B6B64B6F-AD8D-4BE8-98CE-EA16435D80ED}" type="pres">
      <dgm:prSet presAssocID="{B1AB3440-512B-4596-8823-E9ADAC8B7230}" presName="picture_1" presStyleCnt="0"/>
      <dgm:spPr/>
    </dgm:pt>
    <dgm:pt modelId="{DD360E0B-30A5-45B9-9AFB-1ECB93ECF0C4}" type="pres">
      <dgm:prSet presAssocID="{B1AB3440-512B-4596-8823-E9ADAC8B7230}" presName="pictureRepeatNode" presStyleLbl="alignImgPlace1" presStyleIdx="0" presStyleCnt="4" custScaleX="47160" custScaleY="55541" custLinFactNeighborX="-29600" custLinFactNeighborY="13991"/>
      <dgm:spPr/>
    </dgm:pt>
    <dgm:pt modelId="{D369C315-636D-482E-A8F7-91BCC549C5B2}" type="pres">
      <dgm:prSet presAssocID="{D43201C6-3F69-46F1-8159-96BD58669B5E}" presName="text_1" presStyleLbl="node1" presStyleIdx="0" presStyleCnt="0">
        <dgm:presLayoutVars>
          <dgm:bulletEnabled val="1"/>
        </dgm:presLayoutVars>
      </dgm:prSet>
      <dgm:spPr/>
    </dgm:pt>
    <dgm:pt modelId="{686DD35E-86C6-4710-ADF2-DC65B96AB1C0}" type="pres">
      <dgm:prSet presAssocID="{8912555D-4F53-428E-BAEA-F4BF4BD4314C}" presName="picture_2" presStyleCnt="0"/>
      <dgm:spPr/>
    </dgm:pt>
    <dgm:pt modelId="{2510B61C-DBE3-47E0-9F0E-3DAFE0EF1DED}" type="pres">
      <dgm:prSet presAssocID="{8912555D-4F53-428E-BAEA-F4BF4BD4314C}" presName="pictureRepeatNode" presStyleLbl="alignImgPlace1" presStyleIdx="1" presStyleCnt="4"/>
      <dgm:spPr/>
    </dgm:pt>
    <dgm:pt modelId="{C4934C04-8B82-4D35-8E4E-685FBAFC4D6C}" type="pres">
      <dgm:prSet presAssocID="{E58F6618-BAD7-4427-9B54-CB4FD7D5FE5B}" presName="line_2" presStyleLbl="parChTrans1D1" presStyleIdx="0" presStyleCnt="3"/>
      <dgm:spPr>
        <a:ln>
          <a:noFill/>
        </a:ln>
      </dgm:spPr>
    </dgm:pt>
    <dgm:pt modelId="{1A9A66C7-62EA-4C00-9413-8A0E4F619F4A}" type="pres">
      <dgm:prSet presAssocID="{E58F6618-BAD7-4427-9B54-CB4FD7D5FE5B}" presName="textparent_2" presStyleLbl="node1" presStyleIdx="0" presStyleCnt="0"/>
      <dgm:spPr/>
    </dgm:pt>
    <dgm:pt modelId="{16C5C470-BC43-4E0C-9A81-9E2A6B515EE5}" type="pres">
      <dgm:prSet presAssocID="{E58F6618-BAD7-4427-9B54-CB4FD7D5FE5B}" presName="text_2" presStyleLbl="revTx" presStyleIdx="0" presStyleCnt="3">
        <dgm:presLayoutVars>
          <dgm:bulletEnabled val="1"/>
        </dgm:presLayoutVars>
      </dgm:prSet>
      <dgm:spPr/>
    </dgm:pt>
    <dgm:pt modelId="{5A12FA90-4E04-4A60-B16E-51EAA2E316C9}" type="pres">
      <dgm:prSet presAssocID="{E36CFFBD-924C-4A73-BA33-EBAADAEF3D1A}" presName="picture_3" presStyleCnt="0"/>
      <dgm:spPr/>
    </dgm:pt>
    <dgm:pt modelId="{D72BC647-F80C-4C46-ADC0-F6D942854C43}" type="pres">
      <dgm:prSet presAssocID="{E36CFFBD-924C-4A73-BA33-EBAADAEF3D1A}" presName="pictureRepeatNode" presStyleLbl="alignImgPlace1" presStyleIdx="2" presStyleCnt="4"/>
      <dgm:spPr/>
    </dgm:pt>
    <dgm:pt modelId="{7DC6E5C3-E666-4D8C-AFBD-2333CE298F26}" type="pres">
      <dgm:prSet presAssocID="{3E8D287E-4687-4484-A5FC-1737081D5432}" presName="line_3" presStyleLbl="parChTrans1D1" presStyleIdx="1" presStyleCnt="3"/>
      <dgm:spPr>
        <a:ln>
          <a:noFill/>
        </a:ln>
      </dgm:spPr>
    </dgm:pt>
    <dgm:pt modelId="{5E3736E9-8E07-4AD8-BD3E-8B62B8666AA5}" type="pres">
      <dgm:prSet presAssocID="{3E8D287E-4687-4484-A5FC-1737081D5432}" presName="textparent_3" presStyleLbl="node1" presStyleIdx="0" presStyleCnt="0"/>
      <dgm:spPr/>
    </dgm:pt>
    <dgm:pt modelId="{95EF2241-4E3E-410E-9892-044713357EBA}" type="pres">
      <dgm:prSet presAssocID="{3E8D287E-4687-4484-A5FC-1737081D5432}" presName="text_3" presStyleLbl="revTx" presStyleIdx="1" presStyleCnt="3">
        <dgm:presLayoutVars>
          <dgm:bulletEnabled val="1"/>
        </dgm:presLayoutVars>
      </dgm:prSet>
      <dgm:spPr/>
    </dgm:pt>
    <dgm:pt modelId="{63A3DA00-2AD5-42C9-845E-5D05BD7A6EE4}" type="pres">
      <dgm:prSet presAssocID="{2D942761-F882-408C-A0A3-CEDDFC6C3406}" presName="picture_4" presStyleCnt="0"/>
      <dgm:spPr/>
    </dgm:pt>
    <dgm:pt modelId="{A6CA8232-CB76-45E0-8102-A57257E8C45E}" type="pres">
      <dgm:prSet presAssocID="{2D942761-F882-408C-A0A3-CEDDFC6C3406}" presName="pictureRepeatNode" presStyleLbl="alignImgPlace1" presStyleIdx="3" presStyleCnt="4"/>
      <dgm:spPr/>
    </dgm:pt>
    <dgm:pt modelId="{25102067-9D1D-4081-B887-8336F7EADD4A}" type="pres">
      <dgm:prSet presAssocID="{2BEA32DC-FD3B-417D-A092-870C701A1BCE}" presName="line_4" presStyleLbl="parChTrans1D1" presStyleIdx="2" presStyleCnt="3"/>
      <dgm:spPr>
        <a:ln>
          <a:noFill/>
        </a:ln>
      </dgm:spPr>
    </dgm:pt>
    <dgm:pt modelId="{3356F915-C2AC-4C52-AF5E-6BBDFD5835CA}" type="pres">
      <dgm:prSet presAssocID="{2BEA32DC-FD3B-417D-A092-870C701A1BCE}" presName="textparent_4" presStyleLbl="node1" presStyleIdx="0" presStyleCnt="0"/>
      <dgm:spPr/>
    </dgm:pt>
    <dgm:pt modelId="{CFF798AD-732D-4FE9-B024-C35B6BCFCFDA}" type="pres">
      <dgm:prSet presAssocID="{2BEA32DC-FD3B-417D-A092-870C701A1BCE}" presName="text_4" presStyleLbl="revTx" presStyleIdx="2" presStyleCnt="3">
        <dgm:presLayoutVars>
          <dgm:bulletEnabled val="1"/>
        </dgm:presLayoutVars>
      </dgm:prSet>
      <dgm:spPr/>
    </dgm:pt>
  </dgm:ptLst>
  <dgm:cxnLst>
    <dgm:cxn modelId="{D4B35C33-34D9-4B68-8D21-D43BD0BC0CA8}" type="presOf" srcId="{E58F6618-BAD7-4427-9B54-CB4FD7D5FE5B}" destId="{16C5C470-BC43-4E0C-9A81-9E2A6B515EE5}" srcOrd="0" destOrd="0" presId="urn:microsoft.com/office/officeart/2008/layout/CircularPictureCallout"/>
    <dgm:cxn modelId="{84F7733A-7A74-402A-BFCA-D86966F5B039}" srcId="{6BF6C374-15A7-41E3-A8DD-02C3CBC5D12C}" destId="{3E8D287E-4687-4484-A5FC-1737081D5432}" srcOrd="2" destOrd="0" parTransId="{BA1D28C3-0F65-4FC8-87B5-D966A14548EE}" sibTransId="{E36CFFBD-924C-4A73-BA33-EBAADAEF3D1A}"/>
    <dgm:cxn modelId="{57482445-DE00-4846-9FC9-2852A9FB3672}" type="presOf" srcId="{8912555D-4F53-428E-BAEA-F4BF4BD4314C}" destId="{2510B61C-DBE3-47E0-9F0E-3DAFE0EF1DED}" srcOrd="0" destOrd="0" presId="urn:microsoft.com/office/officeart/2008/layout/CircularPictureCallout"/>
    <dgm:cxn modelId="{827DC065-37E5-4188-A34F-C2F3CBDF7B62}" srcId="{6BF6C374-15A7-41E3-A8DD-02C3CBC5D12C}" destId="{2BEA32DC-FD3B-417D-A092-870C701A1BCE}" srcOrd="3" destOrd="0" parTransId="{E9C19FFD-530B-4353-A285-6D26134470B8}" sibTransId="{2D942761-F882-408C-A0A3-CEDDFC6C3406}"/>
    <dgm:cxn modelId="{CE0B5A7C-AE0D-442C-BBA8-7F77AA83A7E1}" type="presOf" srcId="{6BF6C374-15A7-41E3-A8DD-02C3CBC5D12C}" destId="{03673C99-90C9-44CF-A92A-ED34571113D5}" srcOrd="0" destOrd="0" presId="urn:microsoft.com/office/officeart/2008/layout/CircularPictureCallout"/>
    <dgm:cxn modelId="{4D9FA09D-33A6-403E-8ECB-DACA1997830F}" srcId="{6BF6C374-15A7-41E3-A8DD-02C3CBC5D12C}" destId="{E58F6618-BAD7-4427-9B54-CB4FD7D5FE5B}" srcOrd="1" destOrd="0" parTransId="{17319D70-B27E-4BB1-A7B2-1394AFA3E44C}" sibTransId="{8912555D-4F53-428E-BAEA-F4BF4BD4314C}"/>
    <dgm:cxn modelId="{E6668DB1-D577-4D0E-BD84-D0F19E533896}" type="presOf" srcId="{B1AB3440-512B-4596-8823-E9ADAC8B7230}" destId="{DD360E0B-30A5-45B9-9AFB-1ECB93ECF0C4}" srcOrd="0" destOrd="0" presId="urn:microsoft.com/office/officeart/2008/layout/CircularPictureCallout"/>
    <dgm:cxn modelId="{140375B4-D388-4119-B90B-30B0E9E95ECF}" type="presOf" srcId="{3E8D287E-4687-4484-A5FC-1737081D5432}" destId="{95EF2241-4E3E-410E-9892-044713357EBA}" srcOrd="0" destOrd="0" presId="urn:microsoft.com/office/officeart/2008/layout/CircularPictureCallout"/>
    <dgm:cxn modelId="{9E00EDCC-40D2-4B0A-98AF-CA893E1391B8}" type="presOf" srcId="{D43201C6-3F69-46F1-8159-96BD58669B5E}" destId="{D369C315-636D-482E-A8F7-91BCC549C5B2}" srcOrd="0" destOrd="0" presId="urn:microsoft.com/office/officeart/2008/layout/CircularPictureCallout"/>
    <dgm:cxn modelId="{A390B4D1-8BC9-4ECE-A322-72BA83036985}" type="presOf" srcId="{E36CFFBD-924C-4A73-BA33-EBAADAEF3D1A}" destId="{D72BC647-F80C-4C46-ADC0-F6D942854C43}" srcOrd="0" destOrd="0" presId="urn:microsoft.com/office/officeart/2008/layout/CircularPictureCallout"/>
    <dgm:cxn modelId="{8F9602D6-2EE3-4C57-A1BD-138BF2025BC9}" type="presOf" srcId="{2BEA32DC-FD3B-417D-A092-870C701A1BCE}" destId="{CFF798AD-732D-4FE9-B024-C35B6BCFCFDA}" srcOrd="0" destOrd="0" presId="urn:microsoft.com/office/officeart/2008/layout/CircularPictureCallout"/>
    <dgm:cxn modelId="{9000C4DE-DD81-4970-B42D-7D0994E69DF5}" srcId="{6BF6C374-15A7-41E3-A8DD-02C3CBC5D12C}" destId="{D43201C6-3F69-46F1-8159-96BD58669B5E}" srcOrd="0" destOrd="0" parTransId="{7634F9E5-E143-49D0-AC1E-8CAF518E1D51}" sibTransId="{B1AB3440-512B-4596-8823-E9ADAC8B7230}"/>
    <dgm:cxn modelId="{ACA14EED-692E-4394-94D1-2540F9515C05}" type="presOf" srcId="{2D942761-F882-408C-A0A3-CEDDFC6C3406}" destId="{A6CA8232-CB76-45E0-8102-A57257E8C45E}" srcOrd="0" destOrd="0" presId="urn:microsoft.com/office/officeart/2008/layout/CircularPictureCallout"/>
    <dgm:cxn modelId="{A47D017C-5934-4261-99E2-DA49E5F995D6}" type="presParOf" srcId="{03673C99-90C9-44CF-A92A-ED34571113D5}" destId="{516B9965-CC2B-49D4-9D52-4EB4CC8C2AA6}" srcOrd="0" destOrd="0" presId="urn:microsoft.com/office/officeart/2008/layout/CircularPictureCallout"/>
    <dgm:cxn modelId="{540CE3BE-6BD6-417F-86BF-B557B1CC90B9}" type="presParOf" srcId="{516B9965-CC2B-49D4-9D52-4EB4CC8C2AA6}" destId="{B6B64B6F-AD8D-4BE8-98CE-EA16435D80ED}" srcOrd="0" destOrd="0" presId="urn:microsoft.com/office/officeart/2008/layout/CircularPictureCallout"/>
    <dgm:cxn modelId="{0C0FBCDC-48FD-4297-928A-C718BF952093}" type="presParOf" srcId="{B6B64B6F-AD8D-4BE8-98CE-EA16435D80ED}" destId="{DD360E0B-30A5-45B9-9AFB-1ECB93ECF0C4}" srcOrd="0" destOrd="0" presId="urn:microsoft.com/office/officeart/2008/layout/CircularPictureCallout"/>
    <dgm:cxn modelId="{3ECCFD76-83D4-4C16-8BB9-B0E89D4593E9}" type="presParOf" srcId="{516B9965-CC2B-49D4-9D52-4EB4CC8C2AA6}" destId="{D369C315-636D-482E-A8F7-91BCC549C5B2}" srcOrd="1" destOrd="0" presId="urn:microsoft.com/office/officeart/2008/layout/CircularPictureCallout"/>
    <dgm:cxn modelId="{DDAC603B-0761-4936-8A85-1E40FF7DD1E9}" type="presParOf" srcId="{516B9965-CC2B-49D4-9D52-4EB4CC8C2AA6}" destId="{686DD35E-86C6-4710-ADF2-DC65B96AB1C0}" srcOrd="2" destOrd="0" presId="urn:microsoft.com/office/officeart/2008/layout/CircularPictureCallout"/>
    <dgm:cxn modelId="{2C8BDC2E-45C5-4078-943E-444304F39F52}" type="presParOf" srcId="{686DD35E-86C6-4710-ADF2-DC65B96AB1C0}" destId="{2510B61C-DBE3-47E0-9F0E-3DAFE0EF1DED}" srcOrd="0" destOrd="0" presId="urn:microsoft.com/office/officeart/2008/layout/CircularPictureCallout"/>
    <dgm:cxn modelId="{E5435040-16B3-41C1-933F-E36622606D08}" type="presParOf" srcId="{516B9965-CC2B-49D4-9D52-4EB4CC8C2AA6}" destId="{C4934C04-8B82-4D35-8E4E-685FBAFC4D6C}" srcOrd="3" destOrd="0" presId="urn:microsoft.com/office/officeart/2008/layout/CircularPictureCallout"/>
    <dgm:cxn modelId="{CA68FA0E-EE22-404E-BCB6-5F659D645C8F}" type="presParOf" srcId="{516B9965-CC2B-49D4-9D52-4EB4CC8C2AA6}" destId="{1A9A66C7-62EA-4C00-9413-8A0E4F619F4A}" srcOrd="4" destOrd="0" presId="urn:microsoft.com/office/officeart/2008/layout/CircularPictureCallout"/>
    <dgm:cxn modelId="{1B9B3278-3C30-41C5-8978-05729543C8BC}" type="presParOf" srcId="{1A9A66C7-62EA-4C00-9413-8A0E4F619F4A}" destId="{16C5C470-BC43-4E0C-9A81-9E2A6B515EE5}" srcOrd="0" destOrd="0" presId="urn:microsoft.com/office/officeart/2008/layout/CircularPictureCallout"/>
    <dgm:cxn modelId="{674F5940-2606-4CF4-8A01-9451DAA9292A}" type="presParOf" srcId="{516B9965-CC2B-49D4-9D52-4EB4CC8C2AA6}" destId="{5A12FA90-4E04-4A60-B16E-51EAA2E316C9}" srcOrd="5" destOrd="0" presId="urn:microsoft.com/office/officeart/2008/layout/CircularPictureCallout"/>
    <dgm:cxn modelId="{635C34BD-6150-4031-B64C-DF1117269B21}" type="presParOf" srcId="{5A12FA90-4E04-4A60-B16E-51EAA2E316C9}" destId="{D72BC647-F80C-4C46-ADC0-F6D942854C43}" srcOrd="0" destOrd="0" presId="urn:microsoft.com/office/officeart/2008/layout/CircularPictureCallout"/>
    <dgm:cxn modelId="{85680C83-5880-4E73-9A32-97ECC7D7286A}" type="presParOf" srcId="{516B9965-CC2B-49D4-9D52-4EB4CC8C2AA6}" destId="{7DC6E5C3-E666-4D8C-AFBD-2333CE298F26}" srcOrd="6" destOrd="0" presId="urn:microsoft.com/office/officeart/2008/layout/CircularPictureCallout"/>
    <dgm:cxn modelId="{FD8F3C4E-E446-4EE3-A7BD-5D63ADE3ED43}" type="presParOf" srcId="{516B9965-CC2B-49D4-9D52-4EB4CC8C2AA6}" destId="{5E3736E9-8E07-4AD8-BD3E-8B62B8666AA5}" srcOrd="7" destOrd="0" presId="urn:microsoft.com/office/officeart/2008/layout/CircularPictureCallout"/>
    <dgm:cxn modelId="{C214B297-50AD-49E9-8AE9-59415A90FC42}" type="presParOf" srcId="{5E3736E9-8E07-4AD8-BD3E-8B62B8666AA5}" destId="{95EF2241-4E3E-410E-9892-044713357EBA}" srcOrd="0" destOrd="0" presId="urn:microsoft.com/office/officeart/2008/layout/CircularPictureCallout"/>
    <dgm:cxn modelId="{9ED07409-1CFE-4FBA-BAE3-E4C589692C96}" type="presParOf" srcId="{516B9965-CC2B-49D4-9D52-4EB4CC8C2AA6}" destId="{63A3DA00-2AD5-42C9-845E-5D05BD7A6EE4}" srcOrd="8" destOrd="0" presId="urn:microsoft.com/office/officeart/2008/layout/CircularPictureCallout"/>
    <dgm:cxn modelId="{9A1162E7-D26E-4B92-A504-D8AD6A8EE524}" type="presParOf" srcId="{63A3DA00-2AD5-42C9-845E-5D05BD7A6EE4}" destId="{A6CA8232-CB76-45E0-8102-A57257E8C45E}" srcOrd="0" destOrd="0" presId="urn:microsoft.com/office/officeart/2008/layout/CircularPictureCallout"/>
    <dgm:cxn modelId="{E04463EF-2C63-45BA-862F-D44B763C6947}" type="presParOf" srcId="{516B9965-CC2B-49D4-9D52-4EB4CC8C2AA6}" destId="{25102067-9D1D-4081-B887-8336F7EADD4A}" srcOrd="9" destOrd="0" presId="urn:microsoft.com/office/officeart/2008/layout/CircularPictureCallout"/>
    <dgm:cxn modelId="{FEBB97A9-DE09-48B0-A84A-DDC98CA60DA1}" type="presParOf" srcId="{516B9965-CC2B-49D4-9D52-4EB4CC8C2AA6}" destId="{3356F915-C2AC-4C52-AF5E-6BBDFD5835CA}" srcOrd="10" destOrd="0" presId="urn:microsoft.com/office/officeart/2008/layout/CircularPictureCallout"/>
    <dgm:cxn modelId="{5A111130-E64C-4388-A4BF-EFD037523B5B}" type="presParOf" srcId="{3356F915-C2AC-4C52-AF5E-6BBDFD5835CA}" destId="{CFF798AD-732D-4FE9-B024-C35B6BCFCFD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B873B-9BB9-4E20-A43B-72531470AA4B}">
      <dsp:nvSpPr>
        <dsp:cNvPr id="0" name=""/>
        <dsp:cNvSpPr/>
      </dsp:nvSpPr>
      <dsp:spPr>
        <a:xfrm>
          <a:off x="813414" y="1259060"/>
          <a:ext cx="729259" cy="20346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F54C-A73B-40AD-984E-7D41A2B75362}">
      <dsp:nvSpPr>
        <dsp:cNvPr id="0" name=""/>
        <dsp:cNvSpPr/>
      </dsp:nvSpPr>
      <dsp:spPr>
        <a:xfrm flipV="1">
          <a:off x="813414" y="906385"/>
          <a:ext cx="582728" cy="13394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15E2A-145F-4C79-ACDF-F3A17CEB0CA8}">
      <dsp:nvSpPr>
        <dsp:cNvPr id="0" name=""/>
        <dsp:cNvSpPr/>
      </dsp:nvSpPr>
      <dsp:spPr>
        <a:xfrm flipV="1">
          <a:off x="898185" y="581572"/>
          <a:ext cx="549746" cy="45720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DF70C-8D79-4F01-B36B-CF0F2DA7A98F}">
      <dsp:nvSpPr>
        <dsp:cNvPr id="0" name=""/>
        <dsp:cNvSpPr/>
      </dsp:nvSpPr>
      <dsp:spPr>
        <a:xfrm>
          <a:off x="111922" y="422215"/>
          <a:ext cx="1017573" cy="101757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49BE5-B955-49EB-A8CE-7302224E580F}">
      <dsp:nvSpPr>
        <dsp:cNvPr id="0" name=""/>
        <dsp:cNvSpPr/>
      </dsp:nvSpPr>
      <dsp:spPr>
        <a:xfrm>
          <a:off x="341599" y="944627"/>
          <a:ext cx="651246" cy="3357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41599" y="944627"/>
        <a:ext cx="651246" cy="335799"/>
      </dsp:txXfrm>
    </dsp:sp>
    <dsp:sp modelId="{2F196A59-8670-4755-A44B-905A2F40E17A}">
      <dsp:nvSpPr>
        <dsp:cNvPr id="0" name=""/>
        <dsp:cNvSpPr/>
      </dsp:nvSpPr>
      <dsp:spPr>
        <a:xfrm>
          <a:off x="1446470" y="422215"/>
          <a:ext cx="305271" cy="305271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6">
                <a:hueOff val="-3799"/>
                <a:satOff val="176"/>
                <a:lumOff val="-773"/>
                <a:alphaOff val="0"/>
                <a:shade val="20000"/>
                <a:satMod val="200000"/>
              </a:schemeClr>
              <a:schemeClr val="accent6">
                <a:hueOff val="-3799"/>
                <a:satOff val="176"/>
                <a:lumOff val="-77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C5F4D-5CCD-4F05-8062-D3D84AA5C21B}">
      <dsp:nvSpPr>
        <dsp:cNvPr id="0" name=""/>
        <dsp:cNvSpPr/>
      </dsp:nvSpPr>
      <dsp:spPr>
        <a:xfrm>
          <a:off x="1841501" y="404296"/>
          <a:ext cx="35208" cy="30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1"/>
            </a:solidFill>
          </a:endParaRPr>
        </a:p>
      </dsp:txBody>
      <dsp:txXfrm>
        <a:off x="1841501" y="404296"/>
        <a:ext cx="35208" cy="305271"/>
      </dsp:txXfrm>
    </dsp:sp>
    <dsp:sp modelId="{FAC66E10-C902-4CFF-A924-5D33088D8176}">
      <dsp:nvSpPr>
        <dsp:cNvPr id="0" name=""/>
        <dsp:cNvSpPr/>
      </dsp:nvSpPr>
      <dsp:spPr>
        <a:xfrm>
          <a:off x="1389699" y="760447"/>
          <a:ext cx="305271" cy="305271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6">
                <a:hueOff val="-7598"/>
                <a:satOff val="353"/>
                <a:lumOff val="-1547"/>
                <a:alphaOff val="0"/>
                <a:shade val="20000"/>
                <a:satMod val="200000"/>
              </a:schemeClr>
              <a:schemeClr val="accent6">
                <a:hueOff val="-7598"/>
                <a:satOff val="353"/>
                <a:lumOff val="-154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D6C25-92CB-476F-B24A-E8F7D16C5C52}">
      <dsp:nvSpPr>
        <dsp:cNvPr id="0" name=""/>
        <dsp:cNvSpPr/>
      </dsp:nvSpPr>
      <dsp:spPr>
        <a:xfrm>
          <a:off x="1694971" y="770417"/>
          <a:ext cx="49861" cy="30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1"/>
            </a:solidFill>
          </a:endParaRPr>
        </a:p>
      </dsp:txBody>
      <dsp:txXfrm>
        <a:off x="1694971" y="770417"/>
        <a:ext cx="49861" cy="305271"/>
      </dsp:txXfrm>
    </dsp:sp>
    <dsp:sp modelId="{32C28D23-EEA5-4027-A829-55CFB9D60C92}">
      <dsp:nvSpPr>
        <dsp:cNvPr id="0" name=""/>
        <dsp:cNvSpPr/>
      </dsp:nvSpPr>
      <dsp:spPr>
        <a:xfrm>
          <a:off x="1536229" y="1116597"/>
          <a:ext cx="305271" cy="305271"/>
        </a:xfrm>
        <a:prstGeom prst="ellipse">
          <a:avLst/>
        </a:prstGeom>
        <a:blipFill>
          <a:blip xmlns:r="http://schemas.openxmlformats.org/officeDocument/2006/relationships" r:embed="rId7">
            <a:duotone>
              <a:schemeClr val="accent6">
                <a:hueOff val="-11397"/>
                <a:satOff val="529"/>
                <a:lumOff val="-2320"/>
                <a:alphaOff val="0"/>
                <a:shade val="20000"/>
                <a:satMod val="200000"/>
              </a:schemeClr>
              <a:schemeClr val="accent6">
                <a:hueOff val="-11397"/>
                <a:satOff val="529"/>
                <a:lumOff val="-232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A9AE7C95-B281-475D-9D51-D4B0BB7FE3FB}">
      <dsp:nvSpPr>
        <dsp:cNvPr id="0" name=""/>
        <dsp:cNvSpPr/>
      </dsp:nvSpPr>
      <dsp:spPr>
        <a:xfrm>
          <a:off x="1841501" y="1116597"/>
          <a:ext cx="35208" cy="30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1"/>
            </a:solidFill>
          </a:endParaRPr>
        </a:p>
      </dsp:txBody>
      <dsp:txXfrm>
        <a:off x="1841501" y="1116597"/>
        <a:ext cx="35208" cy="305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89D73-6F3B-41AB-B6CF-19C622B61A07}">
      <dsp:nvSpPr>
        <dsp:cNvPr id="0" name=""/>
        <dsp:cNvSpPr/>
      </dsp:nvSpPr>
      <dsp:spPr>
        <a:xfrm>
          <a:off x="655549" y="1111935"/>
          <a:ext cx="1003770" cy="0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9D042-D5D4-4E19-B762-57F74D2DF976}">
      <dsp:nvSpPr>
        <dsp:cNvPr id="0" name=""/>
        <dsp:cNvSpPr/>
      </dsp:nvSpPr>
      <dsp:spPr>
        <a:xfrm>
          <a:off x="655549" y="762016"/>
          <a:ext cx="859803" cy="0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BC40B-9FC5-4728-8CC0-9680C0B1DBD1}">
      <dsp:nvSpPr>
        <dsp:cNvPr id="0" name=""/>
        <dsp:cNvSpPr/>
      </dsp:nvSpPr>
      <dsp:spPr>
        <a:xfrm>
          <a:off x="655549" y="412096"/>
          <a:ext cx="1003770" cy="0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0C8E7-D139-4BC2-90D4-44C2E5A30F2E}">
      <dsp:nvSpPr>
        <dsp:cNvPr id="0" name=""/>
        <dsp:cNvSpPr/>
      </dsp:nvSpPr>
      <dsp:spPr>
        <a:xfrm>
          <a:off x="155664" y="262130"/>
          <a:ext cx="999771" cy="999771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D3A3A-7479-4679-BB4B-26D5622A3B37}">
      <dsp:nvSpPr>
        <dsp:cNvPr id="0" name=""/>
        <dsp:cNvSpPr/>
      </dsp:nvSpPr>
      <dsp:spPr>
        <a:xfrm>
          <a:off x="335623" y="793008"/>
          <a:ext cx="639853" cy="3299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35623" y="793008"/>
        <a:ext cx="639853" cy="329924"/>
      </dsp:txXfrm>
    </dsp:sp>
    <dsp:sp modelId="{64959724-4BE8-4B96-BE02-4BB54266828A}">
      <dsp:nvSpPr>
        <dsp:cNvPr id="0" name=""/>
        <dsp:cNvSpPr/>
      </dsp:nvSpPr>
      <dsp:spPr>
        <a:xfrm>
          <a:off x="1509354" y="262130"/>
          <a:ext cx="299931" cy="299931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67B68-C812-44BD-980E-A0E0A518FA2B}">
      <dsp:nvSpPr>
        <dsp:cNvPr id="0" name=""/>
        <dsp:cNvSpPr/>
      </dsp:nvSpPr>
      <dsp:spPr>
        <a:xfrm>
          <a:off x="1809285" y="262130"/>
          <a:ext cx="34592" cy="29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1"/>
            </a:solidFill>
          </a:endParaRPr>
        </a:p>
      </dsp:txBody>
      <dsp:txXfrm>
        <a:off x="1809285" y="262130"/>
        <a:ext cx="34592" cy="299931"/>
      </dsp:txXfrm>
    </dsp:sp>
    <dsp:sp modelId="{D24A3D71-99EA-4E01-A891-FD20BCD0242F}">
      <dsp:nvSpPr>
        <dsp:cNvPr id="0" name=""/>
        <dsp:cNvSpPr/>
      </dsp:nvSpPr>
      <dsp:spPr>
        <a:xfrm>
          <a:off x="1365387" y="612050"/>
          <a:ext cx="299931" cy="299931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F4B87-DD8E-47CE-931A-7477B56C3B46}">
      <dsp:nvSpPr>
        <dsp:cNvPr id="0" name=""/>
        <dsp:cNvSpPr/>
      </dsp:nvSpPr>
      <dsp:spPr>
        <a:xfrm>
          <a:off x="1665318" y="612050"/>
          <a:ext cx="48988" cy="29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1"/>
            </a:solidFill>
          </a:endParaRPr>
        </a:p>
      </dsp:txBody>
      <dsp:txXfrm>
        <a:off x="1665318" y="612050"/>
        <a:ext cx="48988" cy="299931"/>
      </dsp:txXfrm>
    </dsp:sp>
    <dsp:sp modelId="{38FB3661-426D-4BFE-ACEF-4A41CB612FB1}">
      <dsp:nvSpPr>
        <dsp:cNvPr id="0" name=""/>
        <dsp:cNvSpPr/>
      </dsp:nvSpPr>
      <dsp:spPr>
        <a:xfrm>
          <a:off x="1509354" y="961970"/>
          <a:ext cx="299931" cy="299931"/>
        </a:xfrm>
        <a:prstGeom prst="ellipse">
          <a:avLst/>
        </a:prstGeom>
        <a:blipFill>
          <a:blip xmlns:r="http://schemas.openxmlformats.org/officeDocument/2006/relationships" r:embed="rId7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FD2CF-572B-4327-B963-D669753D6692}">
      <dsp:nvSpPr>
        <dsp:cNvPr id="0" name=""/>
        <dsp:cNvSpPr/>
      </dsp:nvSpPr>
      <dsp:spPr>
        <a:xfrm>
          <a:off x="1809285" y="961970"/>
          <a:ext cx="34592" cy="29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1"/>
            </a:solidFill>
          </a:endParaRPr>
        </a:p>
      </dsp:txBody>
      <dsp:txXfrm>
        <a:off x="1809285" y="961970"/>
        <a:ext cx="34592" cy="299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02067-9D1D-4081-B887-8336F7EADD4A}">
      <dsp:nvSpPr>
        <dsp:cNvPr id="0" name=""/>
        <dsp:cNvSpPr/>
      </dsp:nvSpPr>
      <dsp:spPr>
        <a:xfrm>
          <a:off x="740331" y="1414371"/>
          <a:ext cx="1313934" cy="0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6E5C3-E666-4D8C-AFBD-2333CE298F26}">
      <dsp:nvSpPr>
        <dsp:cNvPr id="0" name=""/>
        <dsp:cNvSpPr/>
      </dsp:nvSpPr>
      <dsp:spPr>
        <a:xfrm>
          <a:off x="740331" y="956326"/>
          <a:ext cx="1125481" cy="0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34C04-8B82-4D35-8E4E-685FBAFC4D6C}">
      <dsp:nvSpPr>
        <dsp:cNvPr id="0" name=""/>
        <dsp:cNvSpPr/>
      </dsp:nvSpPr>
      <dsp:spPr>
        <a:xfrm>
          <a:off x="740331" y="498281"/>
          <a:ext cx="1313934" cy="0"/>
        </a:xfrm>
        <a:prstGeom prst="lin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60E0B-30A5-45B9-9AFB-1ECB93ECF0C4}">
      <dsp:nvSpPr>
        <dsp:cNvPr id="0" name=""/>
        <dsp:cNvSpPr/>
      </dsp:nvSpPr>
      <dsp:spPr>
        <a:xfrm>
          <a:off x="44364" y="775993"/>
          <a:ext cx="617182" cy="72686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9C315-636D-482E-A8F7-91BCC549C5B2}">
      <dsp:nvSpPr>
        <dsp:cNvPr id="0" name=""/>
        <dsp:cNvSpPr/>
      </dsp:nvSpPr>
      <dsp:spPr>
        <a:xfrm>
          <a:off x="321547" y="996895"/>
          <a:ext cx="837568" cy="4318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21547" y="996895"/>
        <a:ext cx="837568" cy="431871"/>
      </dsp:txXfrm>
    </dsp:sp>
    <dsp:sp modelId="{2510B61C-DBE3-47E0-9F0E-3DAFE0EF1DED}">
      <dsp:nvSpPr>
        <dsp:cNvPr id="0" name=""/>
        <dsp:cNvSpPr/>
      </dsp:nvSpPr>
      <dsp:spPr>
        <a:xfrm>
          <a:off x="1857961" y="301976"/>
          <a:ext cx="392610" cy="392610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4">
                <a:hueOff val="8491"/>
                <a:satOff val="0"/>
                <a:lumOff val="-566"/>
                <a:alphaOff val="0"/>
                <a:shade val="20000"/>
                <a:satMod val="200000"/>
              </a:schemeClr>
              <a:schemeClr val="accent4">
                <a:hueOff val="8491"/>
                <a:satOff val="0"/>
                <a:lumOff val="-56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5C470-BC43-4E0C-9A81-9E2A6B515EE5}">
      <dsp:nvSpPr>
        <dsp:cNvPr id="0" name=""/>
        <dsp:cNvSpPr/>
      </dsp:nvSpPr>
      <dsp:spPr>
        <a:xfrm>
          <a:off x="2250571" y="301976"/>
          <a:ext cx="45281" cy="392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1"/>
            </a:solidFill>
          </a:endParaRPr>
        </a:p>
      </dsp:txBody>
      <dsp:txXfrm>
        <a:off x="2250571" y="301976"/>
        <a:ext cx="45281" cy="392610"/>
      </dsp:txXfrm>
    </dsp:sp>
    <dsp:sp modelId="{D72BC647-F80C-4C46-ADC0-F6D942854C43}">
      <dsp:nvSpPr>
        <dsp:cNvPr id="0" name=""/>
        <dsp:cNvSpPr/>
      </dsp:nvSpPr>
      <dsp:spPr>
        <a:xfrm>
          <a:off x="1669508" y="760021"/>
          <a:ext cx="392610" cy="392610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4">
                <a:hueOff val="16982"/>
                <a:satOff val="0"/>
                <a:lumOff val="-1131"/>
                <a:alphaOff val="0"/>
                <a:shade val="20000"/>
                <a:satMod val="200000"/>
              </a:schemeClr>
              <a:schemeClr val="accent4">
                <a:hueOff val="16982"/>
                <a:satOff val="0"/>
                <a:lumOff val="-113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F2241-4E3E-410E-9892-044713357EBA}">
      <dsp:nvSpPr>
        <dsp:cNvPr id="0" name=""/>
        <dsp:cNvSpPr/>
      </dsp:nvSpPr>
      <dsp:spPr>
        <a:xfrm>
          <a:off x="2062118" y="760021"/>
          <a:ext cx="64126" cy="392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1"/>
            </a:solidFill>
          </a:endParaRPr>
        </a:p>
      </dsp:txBody>
      <dsp:txXfrm>
        <a:off x="2062118" y="760021"/>
        <a:ext cx="64126" cy="392610"/>
      </dsp:txXfrm>
    </dsp:sp>
    <dsp:sp modelId="{A6CA8232-CB76-45E0-8102-A57257E8C45E}">
      <dsp:nvSpPr>
        <dsp:cNvPr id="0" name=""/>
        <dsp:cNvSpPr/>
      </dsp:nvSpPr>
      <dsp:spPr>
        <a:xfrm>
          <a:off x="1857961" y="1218066"/>
          <a:ext cx="392610" cy="392610"/>
        </a:xfrm>
        <a:prstGeom prst="ellipse">
          <a:avLst/>
        </a:prstGeom>
        <a:blipFill>
          <a:blip xmlns:r="http://schemas.openxmlformats.org/officeDocument/2006/relationships" r:embed="rId7">
            <a:duotone>
              <a:schemeClr val="accent4">
                <a:hueOff val="25473"/>
                <a:satOff val="0"/>
                <a:lumOff val="-1697"/>
                <a:alphaOff val="0"/>
                <a:shade val="20000"/>
                <a:satMod val="200000"/>
              </a:schemeClr>
              <a:schemeClr val="accent4">
                <a:hueOff val="25473"/>
                <a:satOff val="0"/>
                <a:lumOff val="-169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798AD-732D-4FE9-B024-C35B6BCFCFDA}">
      <dsp:nvSpPr>
        <dsp:cNvPr id="0" name=""/>
        <dsp:cNvSpPr/>
      </dsp:nvSpPr>
      <dsp:spPr>
        <a:xfrm>
          <a:off x="2250571" y="1218066"/>
          <a:ext cx="45281" cy="392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bg1"/>
            </a:solidFill>
          </a:endParaRPr>
        </a:p>
      </dsp:txBody>
      <dsp:txXfrm>
        <a:off x="2250571" y="1218066"/>
        <a:ext cx="45281" cy="392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0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0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6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3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3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9CB4D-E6D7-4925-B91A-73B9B965B92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7817F-4D0D-40B3-B590-B1CAA37D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6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D302B4-43B7-42B2-94E5-816F078E0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54" t="22826" r="5645" b="38482"/>
          <a:stretch/>
        </p:blipFill>
        <p:spPr>
          <a:xfrm>
            <a:off x="5049953" y="273761"/>
            <a:ext cx="3500323" cy="1826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065B4-A22B-4D09-BB33-543204778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23" t="25635" r="2242" b="14259"/>
          <a:stretch/>
        </p:blipFill>
        <p:spPr>
          <a:xfrm>
            <a:off x="396942" y="3690115"/>
            <a:ext cx="4219573" cy="3035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E4B0F-7FD6-4D42-A4FF-D83A45E955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38" t="22826" r="5327" b="17068"/>
          <a:stretch/>
        </p:blipFill>
        <p:spPr>
          <a:xfrm>
            <a:off x="346229" y="273761"/>
            <a:ext cx="4234683" cy="3380842"/>
          </a:xfrm>
          <a:prstGeom prst="rect">
            <a:avLst/>
          </a:prstGeom>
        </p:spPr>
      </p:pic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F9806F91-7A86-429C-8719-D038F8C92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950470"/>
              </p:ext>
            </p:extLst>
          </p:nvPr>
        </p:nvGraphicFramePr>
        <p:xfrm>
          <a:off x="5805867" y="2099927"/>
          <a:ext cx="2035146" cy="182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4937D003-3DB7-4EE1-95F0-D4C12586A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507372"/>
              </p:ext>
            </p:extLst>
          </p:nvPr>
        </p:nvGraphicFramePr>
        <p:xfrm>
          <a:off x="5841470" y="3545118"/>
          <a:ext cx="1999542" cy="152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C85EC103-3A34-42C7-82C0-B869519B2A35}"/>
              </a:ext>
            </a:extLst>
          </p:cNvPr>
          <p:cNvGrpSpPr/>
          <p:nvPr/>
        </p:nvGrpSpPr>
        <p:grpSpPr>
          <a:xfrm>
            <a:off x="5504156" y="4657292"/>
            <a:ext cx="2617400" cy="1912652"/>
            <a:chOff x="7154081" y="1075452"/>
            <a:chExt cx="3087586" cy="2220686"/>
          </a:xfrm>
        </p:grpSpPr>
        <p:graphicFrame>
          <p:nvGraphicFramePr>
            <p:cNvPr id="40" name="Diagram 39">
              <a:extLst>
                <a:ext uri="{FF2B5EF4-FFF2-40B4-BE49-F238E27FC236}">
                  <a16:creationId xmlns:a16="http://schemas.microsoft.com/office/drawing/2014/main" id="{D72A68D5-DD66-4E2E-8AE0-176BC26F02F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2892273"/>
                </p:ext>
              </p:extLst>
            </p:nvPr>
          </p:nvGraphicFramePr>
          <p:xfrm>
            <a:off x="7154081" y="1075452"/>
            <a:ext cx="3087586" cy="22206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EA34C6-9AAD-431B-885F-B7179D0151A3}"/>
                </a:ext>
              </a:extLst>
            </p:cNvPr>
            <p:cNvSpPr txBox="1"/>
            <p:nvPr/>
          </p:nvSpPr>
          <p:spPr>
            <a:xfrm>
              <a:off x="7839841" y="2158551"/>
              <a:ext cx="36163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C000"/>
                  </a:solidFill>
                </a:rPr>
                <a:t>+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A485801-BC84-4A3F-95CC-FA984FFDA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020500" y="1914607"/>
              <a:ext cx="868826" cy="868826"/>
            </a:xfrm>
            <a:prstGeom prst="rect">
              <a:avLst/>
            </a:prstGeom>
          </p:spPr>
        </p:pic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C1A6512-1494-4C3B-878C-1FECA14A3F91}"/>
              </a:ext>
            </a:extLst>
          </p:cNvPr>
          <p:cNvSpPr/>
          <p:nvPr/>
        </p:nvSpPr>
        <p:spPr>
          <a:xfrm>
            <a:off x="5504156" y="2254932"/>
            <a:ext cx="2743200" cy="429449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tar: 5 Points 50">
            <a:extLst>
              <a:ext uri="{FF2B5EF4-FFF2-40B4-BE49-F238E27FC236}">
                <a16:creationId xmlns:a16="http://schemas.microsoft.com/office/drawing/2014/main" id="{811EACA7-C44F-493F-94A7-7C337BA90A66}"/>
              </a:ext>
            </a:extLst>
          </p:cNvPr>
          <p:cNvSpPr/>
          <p:nvPr/>
        </p:nvSpPr>
        <p:spPr>
          <a:xfrm>
            <a:off x="7670308" y="3187083"/>
            <a:ext cx="97654" cy="125799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71787A30-6FFA-4204-B924-848ACB121717}"/>
              </a:ext>
            </a:extLst>
          </p:cNvPr>
          <p:cNvSpPr/>
          <p:nvPr/>
        </p:nvSpPr>
        <p:spPr>
          <a:xfrm>
            <a:off x="7636270" y="4484703"/>
            <a:ext cx="97654" cy="125799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AEB2AAE7-5C66-4677-AF8F-8F6C2A005EE8}"/>
              </a:ext>
            </a:extLst>
          </p:cNvPr>
          <p:cNvSpPr/>
          <p:nvPr/>
        </p:nvSpPr>
        <p:spPr>
          <a:xfrm>
            <a:off x="7788670" y="5800085"/>
            <a:ext cx="97654" cy="125799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633E2-1AB4-4351-823F-9A69D0461493}"/>
              </a:ext>
            </a:extLst>
          </p:cNvPr>
          <p:cNvSpPr/>
          <p:nvPr/>
        </p:nvSpPr>
        <p:spPr>
          <a:xfrm>
            <a:off x="896645" y="798990"/>
            <a:ext cx="2556770" cy="8167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15731B4-8A9E-4B5B-BB81-17041BC43267}"/>
              </a:ext>
            </a:extLst>
          </p:cNvPr>
          <p:cNvSpPr/>
          <p:nvPr/>
        </p:nvSpPr>
        <p:spPr>
          <a:xfrm>
            <a:off x="896644" y="4657292"/>
            <a:ext cx="1784412" cy="7227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A1BE9-CC01-4DC4-95B1-92C00AEC0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38" t="30116" r="1957" b="31674"/>
          <a:stretch/>
        </p:blipFill>
        <p:spPr>
          <a:xfrm>
            <a:off x="252641" y="744139"/>
            <a:ext cx="2972260" cy="1352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1B3AC-803C-4E6C-9CDD-63B03E5D0599}"/>
              </a:ext>
            </a:extLst>
          </p:cNvPr>
          <p:cNvSpPr txBox="1"/>
          <p:nvPr/>
        </p:nvSpPr>
        <p:spPr>
          <a:xfrm>
            <a:off x="203380" y="97808"/>
            <a:ext cx="315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PAC representation score</a:t>
            </a:r>
          </a:p>
          <a:p>
            <a:r>
              <a:rPr lang="en-US" sz="1100" dirty="0">
                <a:solidFill>
                  <a:srgbClr val="0070C0"/>
                </a:solidFill>
              </a:rPr>
              <a:t>25% say 5 or 6 (mostly from those with children in Primary only)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6E8AEA0-E92B-4A02-A292-92DA4712763A}"/>
              </a:ext>
            </a:extLst>
          </p:cNvPr>
          <p:cNvSpPr/>
          <p:nvPr/>
        </p:nvSpPr>
        <p:spPr>
          <a:xfrm>
            <a:off x="8143708" y="3896460"/>
            <a:ext cx="864012" cy="1013931"/>
          </a:xfrm>
          <a:prstGeom prst="wedgeEllipse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98D424D-6F16-4525-9D88-1BB4660FE97F}"/>
              </a:ext>
            </a:extLst>
          </p:cNvPr>
          <p:cNvSpPr/>
          <p:nvPr/>
        </p:nvSpPr>
        <p:spPr>
          <a:xfrm>
            <a:off x="3506429" y="578448"/>
            <a:ext cx="2639558" cy="961793"/>
          </a:xfrm>
          <a:prstGeom prst="wedgeRoundRectCallout">
            <a:avLst>
              <a:gd name="adj1" fmla="val -11276"/>
              <a:gd name="adj2" fmla="val 6022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60956-FE87-4D94-B5BB-EEF97CA18EB7}"/>
              </a:ext>
            </a:extLst>
          </p:cNvPr>
          <p:cNvSpPr txBox="1"/>
          <p:nvPr/>
        </p:nvSpPr>
        <p:spPr>
          <a:xfrm>
            <a:off x="3634104" y="3926107"/>
            <a:ext cx="217133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Send a list of the actual jobs available that need a volunteer. Many of us don't know what's needed (and what the potential time commitment would be - which can be limiting for some). I imagine that knowing there is a specific need would help with involvement.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B48BB-6501-4098-923A-4B05327546B2}"/>
              </a:ext>
            </a:extLst>
          </p:cNvPr>
          <p:cNvSpPr/>
          <p:nvPr/>
        </p:nvSpPr>
        <p:spPr>
          <a:xfrm>
            <a:off x="7568708" y="1751134"/>
            <a:ext cx="13676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Plan </a:t>
            </a: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inspiring </a:t>
            </a:r>
            <a:b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events 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that will draw in more volunteers (</a:t>
            </a:r>
            <a:r>
              <a:rPr lang="en-US" sz="1100" dirty="0" err="1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eg.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annual soirée). - Solicit parents for their suggestions on activities first and involve them in the development of it.</a:t>
            </a:r>
            <a:endParaRPr lang="en-US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8CD1D-E1E5-46A1-B07C-C500D2C29CAD}"/>
              </a:ext>
            </a:extLst>
          </p:cNvPr>
          <p:cNvSpPr/>
          <p:nvPr/>
        </p:nvSpPr>
        <p:spPr>
          <a:xfrm>
            <a:off x="3535306" y="628869"/>
            <a:ext cx="25167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How about </a:t>
            </a: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sign-up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where we can see what is needed and when, and we can </a:t>
            </a: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put it on the calendar in advance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? I need to re-arrange my work things to be able to come. I wish I could help out more.</a:t>
            </a:r>
            <a:endParaRPr lang="en-US" sz="1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391F79-9D23-4B4C-865D-60EE62732C36}"/>
              </a:ext>
            </a:extLst>
          </p:cNvPr>
          <p:cNvSpPr/>
          <p:nvPr/>
        </p:nvSpPr>
        <p:spPr>
          <a:xfrm>
            <a:off x="5676076" y="2949555"/>
            <a:ext cx="966931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07000"/>
              </a:lnSpc>
            </a:pP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Increased </a:t>
            </a:r>
          </a:p>
          <a:p>
            <a:pPr algn="ctr" fontAlgn="t">
              <a:lnSpc>
                <a:spcPct val="107000"/>
              </a:lnSpc>
            </a:pP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forewarning</a:t>
            </a:r>
            <a:endParaRPr lang="en-US" sz="11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9A392-C285-4854-9F4E-82CE4ECC6A65}"/>
              </a:ext>
            </a:extLst>
          </p:cNvPr>
          <p:cNvSpPr/>
          <p:nvPr/>
        </p:nvSpPr>
        <p:spPr>
          <a:xfrm>
            <a:off x="3815900" y="2081009"/>
            <a:ext cx="1529033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</a:pP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Respect that some parents don't have flexibility in their schedules and be grateful for those that do. Show some kind of </a:t>
            </a: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appreciation for those who do volunteer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6FA4B1-46BE-4D74-96BB-3A24BC00A61F}"/>
              </a:ext>
            </a:extLst>
          </p:cNvPr>
          <p:cNvSpPr/>
          <p:nvPr/>
        </p:nvSpPr>
        <p:spPr>
          <a:xfrm>
            <a:off x="6501281" y="598008"/>
            <a:ext cx="2415209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</a:pP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 love how proud and happy my kids are when they see me involved at the school. Maybe </a:t>
            </a: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share some of our kids thoughts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with them.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11E2A3-2F0B-4D6F-A03E-D9B6E614B73C}"/>
              </a:ext>
            </a:extLst>
          </p:cNvPr>
          <p:cNvSpPr/>
          <p:nvPr/>
        </p:nvSpPr>
        <p:spPr>
          <a:xfrm>
            <a:off x="5254425" y="1776494"/>
            <a:ext cx="2139037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</a:pP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inflexible work schedule 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it is almost impossible to be at the school to help with events.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07F7DE-E249-456E-9DCE-3560E8775B9B}"/>
              </a:ext>
            </a:extLst>
          </p:cNvPr>
          <p:cNvSpPr/>
          <p:nvPr/>
        </p:nvSpPr>
        <p:spPr>
          <a:xfrm>
            <a:off x="1902808" y="4084860"/>
            <a:ext cx="1413054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</a:pP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Opportunities for working parents to get involved during after work hours.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AC882D-1652-45B8-929D-25099C5699DE}"/>
              </a:ext>
            </a:extLst>
          </p:cNvPr>
          <p:cNvSpPr/>
          <p:nvPr/>
        </p:nvSpPr>
        <p:spPr>
          <a:xfrm>
            <a:off x="7948155" y="4006515"/>
            <a:ext cx="1201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1100" dirty="0">
                <a:highlight>
                  <a:srgbClr val="FFFF00"/>
                </a:highlight>
              </a:rPr>
              <a:t>sense of community, connection, friendship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902C51-B88D-4336-85E8-CE744858065E}"/>
              </a:ext>
            </a:extLst>
          </p:cNvPr>
          <p:cNvSpPr/>
          <p:nvPr/>
        </p:nvSpPr>
        <p:spPr>
          <a:xfrm>
            <a:off x="2264230" y="5676138"/>
            <a:ext cx="2339037" cy="99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</a:pP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Give a w</a:t>
            </a: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ide variety of times 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that parents can commit to. If a parent works full time, out of the home, it is nearly impossible to commit to an activity Mon- Fri during school hours.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EB1C55-74F7-4BE3-8C66-363BA6ADCE0B}"/>
              </a:ext>
            </a:extLst>
          </p:cNvPr>
          <p:cNvSpPr/>
          <p:nvPr/>
        </p:nvSpPr>
        <p:spPr>
          <a:xfrm>
            <a:off x="6265428" y="3611523"/>
            <a:ext cx="164062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Sending out an email with different volunteer roles that we can signup for would be great. I know you’ve done this in the past and I think it is very effective . </a:t>
            </a:r>
            <a:endParaRPr lang="en-US" sz="1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4A9086-EE99-481D-BCF8-5A7D1EEF64A0}"/>
              </a:ext>
            </a:extLst>
          </p:cNvPr>
          <p:cNvSpPr/>
          <p:nvPr/>
        </p:nvSpPr>
        <p:spPr>
          <a:xfrm>
            <a:off x="636818" y="4859057"/>
            <a:ext cx="14365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1100" dirty="0">
                <a:highlight>
                  <a:srgbClr val="FFFF00"/>
                </a:highlight>
              </a:rPr>
              <a:t>Email requests </a:t>
            </a:r>
            <a:r>
              <a:rPr lang="en-US" sz="1100" dirty="0"/>
              <a:t>or ask </a:t>
            </a:r>
            <a:r>
              <a:rPr lang="en-US" sz="1100" dirty="0">
                <a:highlight>
                  <a:srgbClr val="FFFF00"/>
                </a:highlight>
              </a:rPr>
              <a:t>in person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900EAB-1B9F-4DCB-ABF6-70932E9779F4}"/>
              </a:ext>
            </a:extLst>
          </p:cNvPr>
          <p:cNvSpPr/>
          <p:nvPr/>
        </p:nvSpPr>
        <p:spPr>
          <a:xfrm>
            <a:off x="280302" y="5541935"/>
            <a:ext cx="15748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Lots of advanced warning and </a:t>
            </a: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specific time slots 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 working parents so they can plan for it in their schedule</a:t>
            </a:r>
            <a:endParaRPr lang="en-US" sz="11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028EA8-50C2-441A-9134-1DEEA04D0E49}"/>
              </a:ext>
            </a:extLst>
          </p:cNvPr>
          <p:cNvSpPr/>
          <p:nvPr/>
        </p:nvSpPr>
        <p:spPr>
          <a:xfrm>
            <a:off x="6647410" y="5275150"/>
            <a:ext cx="226109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1100" dirty="0">
                <a:highlight>
                  <a:srgbClr val="FFFF00"/>
                </a:highlight>
              </a:rPr>
              <a:t>Better communication </a:t>
            </a:r>
            <a:r>
              <a:rPr lang="en-US" sz="1100" dirty="0"/>
              <a:t>- emails are great, especially </a:t>
            </a:r>
            <a:r>
              <a:rPr lang="en-US" sz="1100" dirty="0">
                <a:highlight>
                  <a:srgbClr val="FFFF00"/>
                </a:highlight>
              </a:rPr>
              <a:t>from teachers </a:t>
            </a:r>
            <a:r>
              <a:rPr lang="en-US" sz="1100" dirty="0"/>
              <a:t>when volunteers are needed for class activity. Hold </a:t>
            </a:r>
            <a:r>
              <a:rPr lang="en-US" sz="1100" dirty="0">
                <a:highlight>
                  <a:srgbClr val="FFFF00"/>
                </a:highlight>
              </a:rPr>
              <a:t>PAC events after school </a:t>
            </a:r>
            <a:r>
              <a:rPr lang="en-US" sz="1100" dirty="0"/>
              <a:t>so that parents </a:t>
            </a:r>
            <a:r>
              <a:rPr lang="en-US" sz="1100" dirty="0" err="1"/>
              <a:t>dont</a:t>
            </a:r>
            <a:r>
              <a:rPr lang="en-US" sz="1100" dirty="0"/>
              <a:t> have to take so much time off work to attend.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840960-708D-496C-A4A1-19481D328A0C}"/>
              </a:ext>
            </a:extLst>
          </p:cNvPr>
          <p:cNvSpPr/>
          <p:nvPr/>
        </p:nvSpPr>
        <p:spPr>
          <a:xfrm>
            <a:off x="226546" y="3315610"/>
            <a:ext cx="140315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1100" dirty="0"/>
              <a:t>An honest appeal to parents who are not involved that their help is needed and they are an important member of the PAC.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35CF57-4E41-487C-8BBD-E2767FDA47C9}"/>
              </a:ext>
            </a:extLst>
          </p:cNvPr>
          <p:cNvSpPr/>
          <p:nvPr/>
        </p:nvSpPr>
        <p:spPr>
          <a:xfrm>
            <a:off x="1707967" y="2314929"/>
            <a:ext cx="1894542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07000"/>
              </a:lnSpc>
            </a:pP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Direct calls for specific events 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- maybe with a </a:t>
            </a:r>
            <a:r>
              <a:rPr lang="en-US" sz="1100" dirty="0">
                <a:solidFill>
                  <a:srgbClr val="333E48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Google calendar</a:t>
            </a: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that shows upcoming volunteer opportunities so folks can book dates?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73556F11-3B9B-4A19-90FD-4CE28AA53A05}"/>
              </a:ext>
            </a:extLst>
          </p:cNvPr>
          <p:cNvSpPr/>
          <p:nvPr/>
        </p:nvSpPr>
        <p:spPr>
          <a:xfrm>
            <a:off x="276970" y="5494999"/>
            <a:ext cx="1608528" cy="1179169"/>
          </a:xfrm>
          <a:prstGeom prst="wedgeEllipse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B6DD5647-F14D-4086-B81B-819EA9D5E90E}"/>
              </a:ext>
            </a:extLst>
          </p:cNvPr>
          <p:cNvSpPr/>
          <p:nvPr/>
        </p:nvSpPr>
        <p:spPr>
          <a:xfrm>
            <a:off x="6007237" y="3446362"/>
            <a:ext cx="2106027" cy="1565808"/>
          </a:xfrm>
          <a:prstGeom prst="wedgeEllipse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7D2017BD-FFD1-4A57-949E-99D071641847}"/>
              </a:ext>
            </a:extLst>
          </p:cNvPr>
          <p:cNvSpPr/>
          <p:nvPr/>
        </p:nvSpPr>
        <p:spPr>
          <a:xfrm>
            <a:off x="1813166" y="3986340"/>
            <a:ext cx="1613724" cy="1013931"/>
          </a:xfrm>
          <a:prstGeom prst="wedgeEllipseCallout">
            <a:avLst>
              <a:gd name="adj1" fmla="val -17532"/>
              <a:gd name="adj2" fmla="val 7650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260749D7-2540-4679-8770-90240DD36226}"/>
              </a:ext>
            </a:extLst>
          </p:cNvPr>
          <p:cNvSpPr/>
          <p:nvPr/>
        </p:nvSpPr>
        <p:spPr>
          <a:xfrm>
            <a:off x="66194" y="3115142"/>
            <a:ext cx="1695041" cy="1565807"/>
          </a:xfrm>
          <a:prstGeom prst="wedgeEllipseCallout">
            <a:avLst>
              <a:gd name="adj1" fmla="val -38117"/>
              <a:gd name="adj2" fmla="val 7042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F5EF1FF6-1C14-41EB-853F-5027697B78E6}"/>
              </a:ext>
            </a:extLst>
          </p:cNvPr>
          <p:cNvSpPr/>
          <p:nvPr/>
        </p:nvSpPr>
        <p:spPr>
          <a:xfrm>
            <a:off x="3649855" y="1959457"/>
            <a:ext cx="1828568" cy="1851773"/>
          </a:xfrm>
          <a:prstGeom prst="wedgeEllipseCallout">
            <a:avLst>
              <a:gd name="adj1" fmla="val 62187"/>
              <a:gd name="adj2" fmla="val 5003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865ECAD2-36F5-47CA-8C02-625E5CA4FD6A}"/>
              </a:ext>
            </a:extLst>
          </p:cNvPr>
          <p:cNvSpPr/>
          <p:nvPr/>
        </p:nvSpPr>
        <p:spPr>
          <a:xfrm>
            <a:off x="7357022" y="1663384"/>
            <a:ext cx="1720825" cy="2009919"/>
          </a:xfrm>
          <a:prstGeom prst="wedgeEllipseCallout">
            <a:avLst>
              <a:gd name="adj1" fmla="val -68811"/>
              <a:gd name="adj2" fmla="val 2495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C06DE3C6-2C9F-4F74-BC5D-8775B6822EFE}"/>
              </a:ext>
            </a:extLst>
          </p:cNvPr>
          <p:cNvSpPr/>
          <p:nvPr/>
        </p:nvSpPr>
        <p:spPr>
          <a:xfrm>
            <a:off x="656647" y="4748660"/>
            <a:ext cx="1405890" cy="580966"/>
          </a:xfrm>
          <a:prstGeom prst="wedgeEllipse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81387745-2D47-4335-A1C2-CBC1ECA20176}"/>
              </a:ext>
            </a:extLst>
          </p:cNvPr>
          <p:cNvSpPr/>
          <p:nvPr/>
        </p:nvSpPr>
        <p:spPr>
          <a:xfrm>
            <a:off x="5573581" y="2868649"/>
            <a:ext cx="1142459" cy="580966"/>
          </a:xfrm>
          <a:prstGeom prst="wedgeEllipseCallout">
            <a:avLst>
              <a:gd name="adj1" fmla="val -11508"/>
              <a:gd name="adj2" fmla="val 7472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EA1192AD-64BC-4C7B-B740-843B2BC375F0}"/>
              </a:ext>
            </a:extLst>
          </p:cNvPr>
          <p:cNvSpPr/>
          <p:nvPr/>
        </p:nvSpPr>
        <p:spPr>
          <a:xfrm>
            <a:off x="3512075" y="3926107"/>
            <a:ext cx="2415209" cy="1615828"/>
          </a:xfrm>
          <a:prstGeom prst="wedgeRoundRectCallout">
            <a:avLst>
              <a:gd name="adj1" fmla="val 14454"/>
              <a:gd name="adj2" fmla="val 7184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6BED8268-A023-4F39-A1D8-5DE545E26A6D}"/>
              </a:ext>
            </a:extLst>
          </p:cNvPr>
          <p:cNvSpPr/>
          <p:nvPr/>
        </p:nvSpPr>
        <p:spPr>
          <a:xfrm>
            <a:off x="6526851" y="5275150"/>
            <a:ext cx="2415209" cy="1277273"/>
          </a:xfrm>
          <a:prstGeom prst="wedgeRoundRectCallout">
            <a:avLst>
              <a:gd name="adj1" fmla="val -67147"/>
              <a:gd name="adj2" fmla="val 4999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6D038610-7FA7-445D-85E8-61B172E687DD}"/>
              </a:ext>
            </a:extLst>
          </p:cNvPr>
          <p:cNvSpPr/>
          <p:nvPr/>
        </p:nvSpPr>
        <p:spPr>
          <a:xfrm>
            <a:off x="2242405" y="5644972"/>
            <a:ext cx="2415209" cy="1059161"/>
          </a:xfrm>
          <a:prstGeom prst="wedgeRoundRectCallout">
            <a:avLst>
              <a:gd name="adj1" fmla="val -54650"/>
              <a:gd name="adj2" fmla="val -71609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D9A91314-E793-4151-8575-928EA6A8C12A}"/>
              </a:ext>
            </a:extLst>
          </p:cNvPr>
          <p:cNvSpPr/>
          <p:nvPr/>
        </p:nvSpPr>
        <p:spPr>
          <a:xfrm>
            <a:off x="1621636" y="2224310"/>
            <a:ext cx="1933061" cy="1238978"/>
          </a:xfrm>
          <a:prstGeom prst="wedgeRoundRect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24BA23EC-B751-407D-A9AD-A27DFF86766D}"/>
              </a:ext>
            </a:extLst>
          </p:cNvPr>
          <p:cNvSpPr/>
          <p:nvPr/>
        </p:nvSpPr>
        <p:spPr>
          <a:xfrm>
            <a:off x="6575047" y="510463"/>
            <a:ext cx="2298235" cy="933077"/>
          </a:xfrm>
          <a:prstGeom prst="wedgeRoundRectCallout">
            <a:avLst>
              <a:gd name="adj1" fmla="val -1905"/>
              <a:gd name="adj2" fmla="val 6916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/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F7C6A8A9-6212-4071-B24A-BEF53BE2471F}"/>
              </a:ext>
            </a:extLst>
          </p:cNvPr>
          <p:cNvSpPr/>
          <p:nvPr/>
        </p:nvSpPr>
        <p:spPr>
          <a:xfrm>
            <a:off x="5392019" y="1625920"/>
            <a:ext cx="1895655" cy="897165"/>
          </a:xfrm>
          <a:prstGeom prst="wedgeRoundRectCallout">
            <a:avLst>
              <a:gd name="adj1" fmla="val 13822"/>
              <a:gd name="adj2" fmla="val 70416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BE0DFA-C634-4CB4-865C-ED46353A52B6}"/>
              </a:ext>
            </a:extLst>
          </p:cNvPr>
          <p:cNvSpPr txBox="1"/>
          <p:nvPr/>
        </p:nvSpPr>
        <p:spPr>
          <a:xfrm>
            <a:off x="5140458" y="160640"/>
            <a:ext cx="315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Encouraging Volunteerism….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F86519-F551-4A87-8AE8-FBA9629A6C54}"/>
              </a:ext>
            </a:extLst>
          </p:cNvPr>
          <p:cNvSpPr txBox="1"/>
          <p:nvPr/>
        </p:nvSpPr>
        <p:spPr>
          <a:xfrm>
            <a:off x="1412639" y="1459428"/>
            <a:ext cx="2071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Average = 8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F5EB46-EBF7-4F61-BBAB-E5EF4821A6B0}"/>
              </a:ext>
            </a:extLst>
          </p:cNvPr>
          <p:cNvSpPr/>
          <p:nvPr/>
        </p:nvSpPr>
        <p:spPr>
          <a:xfrm>
            <a:off x="4819065" y="5960378"/>
            <a:ext cx="1277421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07000"/>
              </a:lnSpc>
            </a:pPr>
            <a:r>
              <a:rPr lang="en-US" sz="1100" dirty="0">
                <a:solidFill>
                  <a:srgbClr val="333E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Emails. more approachable officers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193D2BA1-3762-4634-B288-E0F7A690CBC8}"/>
              </a:ext>
            </a:extLst>
          </p:cNvPr>
          <p:cNvSpPr/>
          <p:nvPr/>
        </p:nvSpPr>
        <p:spPr>
          <a:xfrm>
            <a:off x="4791727" y="5920453"/>
            <a:ext cx="1367814" cy="718197"/>
          </a:xfrm>
          <a:prstGeom prst="wedgeEllipse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4278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408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Knight</dc:creator>
  <cp:lastModifiedBy>Krista Knight</cp:lastModifiedBy>
  <cp:revision>20</cp:revision>
  <dcterms:created xsi:type="dcterms:W3CDTF">2018-10-25T17:43:52Z</dcterms:created>
  <dcterms:modified xsi:type="dcterms:W3CDTF">2018-10-25T19:56:35Z</dcterms:modified>
</cp:coreProperties>
</file>